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3895963" cy="329215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1776" y="1386"/>
      </p:cViewPr>
      <p:guideLst>
        <p:guide orient="horz" pos="10369"/>
        <p:guide pos="13826"/>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695D5-D14B-46EA-912B-69CAD586696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CA"/>
        </a:p>
      </dgm:t>
    </dgm:pt>
    <dgm:pt modelId="{15440CE2-665A-4FA5-9F66-FF9DAFBDF61C}">
      <dgm:prSet phldrT="[Text]" custT="1"/>
      <dgm:spPr/>
      <dgm:t>
        <a:bodyPr/>
        <a:lstStyle/>
        <a:p>
          <a:r>
            <a:rPr lang="en-CA" sz="3600" dirty="0" smtClean="0"/>
            <a:t>Feedstock</a:t>
          </a:r>
          <a:endParaRPr lang="en-CA" sz="3600" dirty="0"/>
        </a:p>
      </dgm:t>
    </dgm:pt>
    <dgm:pt modelId="{213898BD-40F7-4DAC-8A29-CDD5B56B1AD8}" type="parTrans" cxnId="{A14E9B80-DF09-4233-A551-0B979B2BB2AE}">
      <dgm:prSet/>
      <dgm:spPr/>
      <dgm:t>
        <a:bodyPr/>
        <a:lstStyle/>
        <a:p>
          <a:endParaRPr lang="en-CA"/>
        </a:p>
      </dgm:t>
    </dgm:pt>
    <dgm:pt modelId="{73D3CB20-01B6-4EB0-A573-F46948DB48E5}" type="sibTrans" cxnId="{A14E9B80-DF09-4233-A551-0B979B2BB2AE}">
      <dgm:prSet/>
      <dgm:spPr/>
      <dgm:t>
        <a:bodyPr/>
        <a:lstStyle/>
        <a:p>
          <a:endParaRPr lang="en-CA"/>
        </a:p>
      </dgm:t>
    </dgm:pt>
    <dgm:pt modelId="{D6F3A3B3-B7EA-4C76-BBC8-42EC943BF77D}">
      <dgm:prSet phldrT="[Text]" custT="1"/>
      <dgm:spPr/>
      <dgm:t>
        <a:bodyPr/>
        <a:lstStyle/>
        <a:p>
          <a:r>
            <a:rPr lang="en-CA" sz="3600" dirty="0" smtClean="0"/>
            <a:t>Carbohydrates</a:t>
          </a:r>
          <a:endParaRPr lang="en-CA" sz="3600" dirty="0"/>
        </a:p>
      </dgm:t>
    </dgm:pt>
    <dgm:pt modelId="{06BB5EBD-FD82-4C7E-9926-7896EABF890F}" type="parTrans" cxnId="{43B6FE39-21F3-44C2-82F3-6E6A2CBEEF66}">
      <dgm:prSet/>
      <dgm:spPr/>
      <dgm:t>
        <a:bodyPr/>
        <a:lstStyle/>
        <a:p>
          <a:endParaRPr lang="en-CA"/>
        </a:p>
      </dgm:t>
    </dgm:pt>
    <dgm:pt modelId="{3816BE73-4E9E-4A03-99D2-8D7AF7ECDEB8}" type="sibTrans" cxnId="{43B6FE39-21F3-44C2-82F3-6E6A2CBEEF66}">
      <dgm:prSet/>
      <dgm:spPr/>
      <dgm:t>
        <a:bodyPr/>
        <a:lstStyle/>
        <a:p>
          <a:endParaRPr lang="en-CA"/>
        </a:p>
      </dgm:t>
    </dgm:pt>
    <dgm:pt modelId="{448B5775-571B-44DD-8B16-85F8DC40ADD5}">
      <dgm:prSet phldrT="[Text]" custT="1"/>
      <dgm:spPr/>
      <dgm:t>
        <a:bodyPr/>
        <a:lstStyle/>
        <a:p>
          <a:r>
            <a:rPr lang="en-CA" sz="3600" dirty="0" smtClean="0"/>
            <a:t>Lipids</a:t>
          </a:r>
          <a:endParaRPr lang="en-CA" sz="3600" dirty="0"/>
        </a:p>
      </dgm:t>
    </dgm:pt>
    <dgm:pt modelId="{4F990AC7-D4D1-4DF8-AA5E-2422CEF979E2}" type="parTrans" cxnId="{7E4ED0ED-FB06-493A-BBBA-7D1470CA1979}">
      <dgm:prSet/>
      <dgm:spPr/>
      <dgm:t>
        <a:bodyPr/>
        <a:lstStyle/>
        <a:p>
          <a:endParaRPr lang="en-CA"/>
        </a:p>
      </dgm:t>
    </dgm:pt>
    <dgm:pt modelId="{B54C7E69-0E51-4DAC-87CA-BEC8F867D29B}" type="sibTrans" cxnId="{7E4ED0ED-FB06-493A-BBBA-7D1470CA1979}">
      <dgm:prSet/>
      <dgm:spPr/>
      <dgm:t>
        <a:bodyPr/>
        <a:lstStyle/>
        <a:p>
          <a:endParaRPr lang="en-CA"/>
        </a:p>
      </dgm:t>
    </dgm:pt>
    <dgm:pt modelId="{516707BE-0B19-489D-A178-20283A30C469}">
      <dgm:prSet phldrT="[Text]" custT="1"/>
      <dgm:spPr/>
      <dgm:t>
        <a:bodyPr/>
        <a:lstStyle/>
        <a:p>
          <a:r>
            <a:rPr lang="en-CA" sz="3600" dirty="0" smtClean="0"/>
            <a:t>Hydrolysis</a:t>
          </a:r>
          <a:endParaRPr lang="en-CA" sz="3600" dirty="0"/>
        </a:p>
      </dgm:t>
    </dgm:pt>
    <dgm:pt modelId="{AD5AA79F-9177-45F9-9C32-87A940ED08F4}" type="parTrans" cxnId="{C88E6C45-2312-4D89-A2A2-10CE663A9452}">
      <dgm:prSet/>
      <dgm:spPr/>
      <dgm:t>
        <a:bodyPr/>
        <a:lstStyle/>
        <a:p>
          <a:endParaRPr lang="en-CA"/>
        </a:p>
      </dgm:t>
    </dgm:pt>
    <dgm:pt modelId="{6012E2B2-A89F-42D0-A65C-533B5ABC8F92}" type="sibTrans" cxnId="{C88E6C45-2312-4D89-A2A2-10CE663A9452}">
      <dgm:prSet/>
      <dgm:spPr/>
      <dgm:t>
        <a:bodyPr/>
        <a:lstStyle/>
        <a:p>
          <a:endParaRPr lang="en-CA"/>
        </a:p>
      </dgm:t>
    </dgm:pt>
    <dgm:pt modelId="{AE7622D3-8CD7-421C-86F0-A36B4A7B0C9A}">
      <dgm:prSet phldrT="[Text]" custT="1"/>
      <dgm:spPr/>
      <dgm:t>
        <a:bodyPr/>
        <a:lstStyle/>
        <a:p>
          <a:r>
            <a:rPr lang="en-CA" sz="3600" dirty="0" err="1" smtClean="0"/>
            <a:t>Acetogenesis</a:t>
          </a:r>
          <a:endParaRPr lang="en-CA" sz="3600" dirty="0"/>
        </a:p>
      </dgm:t>
    </dgm:pt>
    <dgm:pt modelId="{4EE8B743-8BB4-45A4-9228-87796D862630}" type="parTrans" cxnId="{98CB66AB-D15F-4DA7-872F-B5F676A01566}">
      <dgm:prSet/>
      <dgm:spPr/>
      <dgm:t>
        <a:bodyPr/>
        <a:lstStyle/>
        <a:p>
          <a:endParaRPr lang="en-CA"/>
        </a:p>
      </dgm:t>
    </dgm:pt>
    <dgm:pt modelId="{083B06A2-6F33-47FA-8BA9-0D103BA0ADAB}" type="sibTrans" cxnId="{98CB66AB-D15F-4DA7-872F-B5F676A01566}">
      <dgm:prSet/>
      <dgm:spPr/>
      <dgm:t>
        <a:bodyPr/>
        <a:lstStyle/>
        <a:p>
          <a:endParaRPr lang="en-CA"/>
        </a:p>
      </dgm:t>
    </dgm:pt>
    <dgm:pt modelId="{80DBCD5E-CCFA-44EE-979A-E95653F35F36}">
      <dgm:prSet phldrT="[Text]" custT="1"/>
      <dgm:spPr/>
      <dgm:t>
        <a:bodyPr/>
        <a:lstStyle/>
        <a:p>
          <a:r>
            <a:rPr lang="en-CA" sz="3600" dirty="0" smtClean="0"/>
            <a:t>Acetic Acid</a:t>
          </a:r>
          <a:endParaRPr lang="en-CA" sz="3600" dirty="0"/>
        </a:p>
      </dgm:t>
    </dgm:pt>
    <dgm:pt modelId="{36FEB051-9E7C-4C09-BE3F-F00EEB6E9C89}" type="parTrans" cxnId="{0021DDCA-7DFD-4DAF-AD57-DB4805F243CF}">
      <dgm:prSet/>
      <dgm:spPr/>
      <dgm:t>
        <a:bodyPr/>
        <a:lstStyle/>
        <a:p>
          <a:endParaRPr lang="en-CA"/>
        </a:p>
      </dgm:t>
    </dgm:pt>
    <dgm:pt modelId="{50BF25B2-B34E-4E81-86A6-85CF715DC5BF}" type="sibTrans" cxnId="{0021DDCA-7DFD-4DAF-AD57-DB4805F243CF}">
      <dgm:prSet/>
      <dgm:spPr/>
      <dgm:t>
        <a:bodyPr/>
        <a:lstStyle/>
        <a:p>
          <a:endParaRPr lang="en-CA"/>
        </a:p>
      </dgm:t>
    </dgm:pt>
    <dgm:pt modelId="{6295F828-068A-47A9-BF34-140EB88A4820}">
      <dgm:prSet phldrT="[Text]" custT="1"/>
      <dgm:spPr/>
      <dgm:t>
        <a:bodyPr/>
        <a:lstStyle/>
        <a:p>
          <a:r>
            <a:rPr lang="en-CA" sz="3600" dirty="0" smtClean="0"/>
            <a:t>Hydrogen</a:t>
          </a:r>
          <a:endParaRPr lang="en-CA" sz="3600" dirty="0"/>
        </a:p>
      </dgm:t>
    </dgm:pt>
    <dgm:pt modelId="{86048E18-FBDF-475F-9E8D-1DBC92479BBE}" type="parTrans" cxnId="{29254904-3038-49CB-BB61-5036D6E2365B}">
      <dgm:prSet/>
      <dgm:spPr/>
      <dgm:t>
        <a:bodyPr/>
        <a:lstStyle/>
        <a:p>
          <a:endParaRPr lang="en-CA"/>
        </a:p>
      </dgm:t>
    </dgm:pt>
    <dgm:pt modelId="{A1876A54-8678-4646-AE18-7C3F24773B11}" type="sibTrans" cxnId="{29254904-3038-49CB-BB61-5036D6E2365B}">
      <dgm:prSet/>
      <dgm:spPr/>
      <dgm:t>
        <a:bodyPr/>
        <a:lstStyle/>
        <a:p>
          <a:endParaRPr lang="en-CA"/>
        </a:p>
      </dgm:t>
    </dgm:pt>
    <dgm:pt modelId="{E2974F0B-5CD3-451E-85A0-E43C71DF9316}">
      <dgm:prSet phldrT="[Text]" custT="1"/>
      <dgm:spPr/>
      <dgm:t>
        <a:bodyPr/>
        <a:lstStyle/>
        <a:p>
          <a:r>
            <a:rPr lang="en-CA" sz="3600" dirty="0" smtClean="0"/>
            <a:t>Protein</a:t>
          </a:r>
          <a:endParaRPr lang="en-CA" sz="3600" dirty="0"/>
        </a:p>
      </dgm:t>
    </dgm:pt>
    <dgm:pt modelId="{F8F5F178-6576-43E4-9522-3CDE148707A6}" type="parTrans" cxnId="{7EFFE01C-6FE5-4059-AA33-86AFC601D2E2}">
      <dgm:prSet/>
      <dgm:spPr/>
      <dgm:t>
        <a:bodyPr/>
        <a:lstStyle/>
        <a:p>
          <a:endParaRPr lang="en-CA"/>
        </a:p>
      </dgm:t>
    </dgm:pt>
    <dgm:pt modelId="{1E37C165-7F6A-471A-9353-026409D64BD5}" type="sibTrans" cxnId="{7EFFE01C-6FE5-4059-AA33-86AFC601D2E2}">
      <dgm:prSet/>
      <dgm:spPr/>
      <dgm:t>
        <a:bodyPr/>
        <a:lstStyle/>
        <a:p>
          <a:endParaRPr lang="en-CA"/>
        </a:p>
      </dgm:t>
    </dgm:pt>
    <dgm:pt modelId="{75C5B059-BF04-4586-93EC-85281FA83D07}">
      <dgm:prSet phldrT="[Text]" custT="1"/>
      <dgm:spPr/>
      <dgm:t>
        <a:bodyPr/>
        <a:lstStyle/>
        <a:p>
          <a:r>
            <a:rPr lang="en-CA" sz="3600" dirty="0" err="1" smtClean="0"/>
            <a:t>Methanogenesis</a:t>
          </a:r>
          <a:endParaRPr lang="en-CA" sz="3600" dirty="0"/>
        </a:p>
      </dgm:t>
    </dgm:pt>
    <dgm:pt modelId="{E3B02B53-9D2A-4159-BC7C-94A8BFAFEE0D}" type="parTrans" cxnId="{36DE795F-3F2C-475C-BD37-915343E9D71D}">
      <dgm:prSet/>
      <dgm:spPr/>
      <dgm:t>
        <a:bodyPr/>
        <a:lstStyle/>
        <a:p>
          <a:endParaRPr lang="en-CA"/>
        </a:p>
      </dgm:t>
    </dgm:pt>
    <dgm:pt modelId="{0423B66A-4561-4594-A99F-64E44549DD42}" type="sibTrans" cxnId="{36DE795F-3F2C-475C-BD37-915343E9D71D}">
      <dgm:prSet/>
      <dgm:spPr/>
      <dgm:t>
        <a:bodyPr/>
        <a:lstStyle/>
        <a:p>
          <a:endParaRPr lang="en-CA"/>
        </a:p>
      </dgm:t>
    </dgm:pt>
    <dgm:pt modelId="{425EC981-DB1D-4E8F-A600-A6113A3F3BCE}">
      <dgm:prSet phldrT="[Text]" custT="1"/>
      <dgm:spPr/>
      <dgm:t>
        <a:bodyPr/>
        <a:lstStyle/>
        <a:p>
          <a:r>
            <a:rPr lang="en-CA" sz="3600" dirty="0" smtClean="0"/>
            <a:t>Methane</a:t>
          </a:r>
          <a:endParaRPr lang="en-CA" sz="3600" dirty="0"/>
        </a:p>
      </dgm:t>
    </dgm:pt>
    <dgm:pt modelId="{268383D2-8720-42A0-AA24-99AC4185BACC}" type="parTrans" cxnId="{62ADC1B9-2D5D-4EEF-97B4-81B5D390CE91}">
      <dgm:prSet/>
      <dgm:spPr/>
      <dgm:t>
        <a:bodyPr/>
        <a:lstStyle/>
        <a:p>
          <a:endParaRPr lang="en-CA"/>
        </a:p>
      </dgm:t>
    </dgm:pt>
    <dgm:pt modelId="{77B1B002-13D0-4899-BF94-AEE1E304ECCD}" type="sibTrans" cxnId="{62ADC1B9-2D5D-4EEF-97B4-81B5D390CE91}">
      <dgm:prSet/>
      <dgm:spPr/>
      <dgm:t>
        <a:bodyPr/>
        <a:lstStyle/>
        <a:p>
          <a:endParaRPr lang="en-CA"/>
        </a:p>
      </dgm:t>
    </dgm:pt>
    <dgm:pt modelId="{5C6D74F3-06A7-4C48-8E3B-0BEE75E481D6}">
      <dgm:prSet phldrT="[Text]" custT="1"/>
      <dgm:spPr/>
      <dgm:t>
        <a:bodyPr/>
        <a:lstStyle/>
        <a:p>
          <a:r>
            <a:rPr lang="en-CA" sz="3600" dirty="0" smtClean="0"/>
            <a:t>Carbon Dioxide</a:t>
          </a:r>
          <a:endParaRPr lang="en-CA" sz="3600" dirty="0"/>
        </a:p>
      </dgm:t>
    </dgm:pt>
    <dgm:pt modelId="{ECA403C0-B7A1-4386-9BF5-8D06B3F52691}" type="parTrans" cxnId="{8F1116E0-EA0D-441F-B775-01BB03ED2834}">
      <dgm:prSet/>
      <dgm:spPr/>
      <dgm:t>
        <a:bodyPr/>
        <a:lstStyle/>
        <a:p>
          <a:endParaRPr lang="en-CA"/>
        </a:p>
      </dgm:t>
    </dgm:pt>
    <dgm:pt modelId="{046A458A-D219-4448-8032-1DF760482DA4}" type="sibTrans" cxnId="{8F1116E0-EA0D-441F-B775-01BB03ED2834}">
      <dgm:prSet/>
      <dgm:spPr/>
      <dgm:t>
        <a:bodyPr/>
        <a:lstStyle/>
        <a:p>
          <a:endParaRPr lang="en-CA"/>
        </a:p>
      </dgm:t>
    </dgm:pt>
    <dgm:pt modelId="{ADE8B041-D128-4479-A87B-BA0595E59851}">
      <dgm:prSet phldrT="[Text]" custT="1"/>
      <dgm:spPr/>
      <dgm:t>
        <a:bodyPr/>
        <a:lstStyle/>
        <a:p>
          <a:r>
            <a:rPr lang="en-CA" sz="3600" dirty="0" smtClean="0"/>
            <a:t>Amino Acids</a:t>
          </a:r>
          <a:endParaRPr lang="en-CA" sz="3600" dirty="0"/>
        </a:p>
      </dgm:t>
    </dgm:pt>
    <dgm:pt modelId="{861F2727-41E0-45F3-9DCD-29A809778B2B}" type="sibTrans" cxnId="{A927193B-E74A-431F-BEA8-161BB18F4A03}">
      <dgm:prSet/>
      <dgm:spPr/>
      <dgm:t>
        <a:bodyPr/>
        <a:lstStyle/>
        <a:p>
          <a:endParaRPr lang="en-CA"/>
        </a:p>
      </dgm:t>
    </dgm:pt>
    <dgm:pt modelId="{481671AA-2FAC-42F9-ACF6-B6F60BE532E6}" type="parTrans" cxnId="{A927193B-E74A-431F-BEA8-161BB18F4A03}">
      <dgm:prSet/>
      <dgm:spPr/>
      <dgm:t>
        <a:bodyPr/>
        <a:lstStyle/>
        <a:p>
          <a:endParaRPr lang="en-CA"/>
        </a:p>
      </dgm:t>
    </dgm:pt>
    <dgm:pt modelId="{DE87617A-5774-4597-A9FA-2A9A4915C384}">
      <dgm:prSet phldrT="[Text]" custT="1"/>
      <dgm:spPr/>
      <dgm:t>
        <a:bodyPr/>
        <a:lstStyle/>
        <a:p>
          <a:r>
            <a:rPr lang="en-CA" sz="3600" dirty="0" smtClean="0"/>
            <a:t>Fatty Acids</a:t>
          </a:r>
          <a:endParaRPr lang="en-CA" sz="3600" dirty="0"/>
        </a:p>
      </dgm:t>
    </dgm:pt>
    <dgm:pt modelId="{F93DEABB-A730-43A8-8DDB-5588D38E8DC9}" type="sibTrans" cxnId="{FBC0F463-EB8C-4AFD-8432-1490B802443A}">
      <dgm:prSet/>
      <dgm:spPr/>
      <dgm:t>
        <a:bodyPr/>
        <a:lstStyle/>
        <a:p>
          <a:endParaRPr lang="en-CA"/>
        </a:p>
      </dgm:t>
    </dgm:pt>
    <dgm:pt modelId="{8B87F453-4FC8-4E06-AC07-8FE470676C34}" type="parTrans" cxnId="{FBC0F463-EB8C-4AFD-8432-1490B802443A}">
      <dgm:prSet/>
      <dgm:spPr/>
      <dgm:t>
        <a:bodyPr/>
        <a:lstStyle/>
        <a:p>
          <a:endParaRPr lang="en-CA"/>
        </a:p>
      </dgm:t>
    </dgm:pt>
    <dgm:pt modelId="{F064DDEC-3487-4AB3-BF94-E35E550AF22C}">
      <dgm:prSet phldrT="[Text]" custT="1"/>
      <dgm:spPr/>
      <dgm:t>
        <a:bodyPr/>
        <a:lstStyle/>
        <a:p>
          <a:r>
            <a:rPr lang="en-CA" sz="3600" dirty="0" smtClean="0"/>
            <a:t>Monosaccharide</a:t>
          </a:r>
          <a:endParaRPr lang="en-CA" sz="3600" dirty="0"/>
        </a:p>
      </dgm:t>
    </dgm:pt>
    <dgm:pt modelId="{296FB73C-49D4-4F4B-92DF-BA7E49EBB564}" type="parTrans" cxnId="{1F5505F4-8FC5-40D5-8D52-6DC62A580AAB}">
      <dgm:prSet/>
      <dgm:spPr/>
      <dgm:t>
        <a:bodyPr/>
        <a:lstStyle/>
        <a:p>
          <a:endParaRPr lang="en-CA"/>
        </a:p>
      </dgm:t>
    </dgm:pt>
    <dgm:pt modelId="{56FB3621-6C1F-4E1C-8436-0935AC177C1C}" type="sibTrans" cxnId="{1F5505F4-8FC5-40D5-8D52-6DC62A580AAB}">
      <dgm:prSet/>
      <dgm:spPr/>
      <dgm:t>
        <a:bodyPr/>
        <a:lstStyle/>
        <a:p>
          <a:endParaRPr lang="en-CA"/>
        </a:p>
      </dgm:t>
    </dgm:pt>
    <dgm:pt modelId="{C0C715FA-0968-40C7-8F48-6C8D241E385D}" type="pres">
      <dgm:prSet presAssocID="{BE6695D5-D14B-46EA-912B-69CAD586696F}" presName="Name0" presStyleCnt="0">
        <dgm:presLayoutVars>
          <dgm:dir/>
          <dgm:animLvl val="lvl"/>
          <dgm:resizeHandles val="exact"/>
        </dgm:presLayoutVars>
      </dgm:prSet>
      <dgm:spPr/>
      <dgm:t>
        <a:bodyPr/>
        <a:lstStyle/>
        <a:p>
          <a:endParaRPr lang="en-CA"/>
        </a:p>
      </dgm:t>
    </dgm:pt>
    <dgm:pt modelId="{66C66019-D628-4F61-8506-2D092B2630CE}" type="pres">
      <dgm:prSet presAssocID="{75C5B059-BF04-4586-93EC-85281FA83D07}" presName="boxAndChildren" presStyleCnt="0"/>
      <dgm:spPr/>
    </dgm:pt>
    <dgm:pt modelId="{AC5D1A14-2D7C-4C23-8FA6-59377C5EA657}" type="pres">
      <dgm:prSet presAssocID="{75C5B059-BF04-4586-93EC-85281FA83D07}" presName="parentTextBox" presStyleLbl="node1" presStyleIdx="0" presStyleCnt="4"/>
      <dgm:spPr/>
      <dgm:t>
        <a:bodyPr/>
        <a:lstStyle/>
        <a:p>
          <a:endParaRPr lang="en-CA"/>
        </a:p>
      </dgm:t>
    </dgm:pt>
    <dgm:pt modelId="{8DFD6607-86FB-42F9-9B5E-63338AFA461E}" type="pres">
      <dgm:prSet presAssocID="{75C5B059-BF04-4586-93EC-85281FA83D07}" presName="entireBox" presStyleLbl="node1" presStyleIdx="0" presStyleCnt="4"/>
      <dgm:spPr/>
      <dgm:t>
        <a:bodyPr/>
        <a:lstStyle/>
        <a:p>
          <a:endParaRPr lang="en-CA"/>
        </a:p>
      </dgm:t>
    </dgm:pt>
    <dgm:pt modelId="{7F9898DF-E816-4325-9099-CD4DA314F6C4}" type="pres">
      <dgm:prSet presAssocID="{75C5B059-BF04-4586-93EC-85281FA83D07}" presName="descendantBox" presStyleCnt="0"/>
      <dgm:spPr/>
    </dgm:pt>
    <dgm:pt modelId="{07BF97FF-2217-4DB7-AEC9-04E349AA4BB1}" type="pres">
      <dgm:prSet presAssocID="{425EC981-DB1D-4E8F-A600-A6113A3F3BCE}" presName="childTextBox" presStyleLbl="fgAccFollowNode1" presStyleIdx="0" presStyleCnt="10">
        <dgm:presLayoutVars>
          <dgm:bulletEnabled val="1"/>
        </dgm:presLayoutVars>
      </dgm:prSet>
      <dgm:spPr/>
      <dgm:t>
        <a:bodyPr/>
        <a:lstStyle/>
        <a:p>
          <a:endParaRPr lang="en-CA"/>
        </a:p>
      </dgm:t>
    </dgm:pt>
    <dgm:pt modelId="{5ACECAEB-D05B-41E4-B314-B2E958BB1422}" type="pres">
      <dgm:prSet presAssocID="{5C6D74F3-06A7-4C48-8E3B-0BEE75E481D6}" presName="childTextBox" presStyleLbl="fgAccFollowNode1" presStyleIdx="1" presStyleCnt="10">
        <dgm:presLayoutVars>
          <dgm:bulletEnabled val="1"/>
        </dgm:presLayoutVars>
      </dgm:prSet>
      <dgm:spPr/>
      <dgm:t>
        <a:bodyPr/>
        <a:lstStyle/>
        <a:p>
          <a:endParaRPr lang="en-CA"/>
        </a:p>
      </dgm:t>
    </dgm:pt>
    <dgm:pt modelId="{17BB192F-B08B-4561-BCCC-9F277EA0D269}" type="pres">
      <dgm:prSet presAssocID="{083B06A2-6F33-47FA-8BA9-0D103BA0ADAB}" presName="sp" presStyleCnt="0"/>
      <dgm:spPr/>
    </dgm:pt>
    <dgm:pt modelId="{1AB3F316-74F3-4E2E-A203-4BA12AE6D37B}" type="pres">
      <dgm:prSet presAssocID="{AE7622D3-8CD7-421C-86F0-A36B4A7B0C9A}" presName="arrowAndChildren" presStyleCnt="0"/>
      <dgm:spPr/>
    </dgm:pt>
    <dgm:pt modelId="{67A1CDF8-F126-49C3-86F3-781898644D68}" type="pres">
      <dgm:prSet presAssocID="{AE7622D3-8CD7-421C-86F0-A36B4A7B0C9A}" presName="parentTextArrow" presStyleLbl="node1" presStyleIdx="0" presStyleCnt="4"/>
      <dgm:spPr/>
      <dgm:t>
        <a:bodyPr/>
        <a:lstStyle/>
        <a:p>
          <a:endParaRPr lang="en-CA"/>
        </a:p>
      </dgm:t>
    </dgm:pt>
    <dgm:pt modelId="{FEA185C9-8E68-4E8C-A919-038B21EBBC25}" type="pres">
      <dgm:prSet presAssocID="{AE7622D3-8CD7-421C-86F0-A36B4A7B0C9A}" presName="arrow" presStyleLbl="node1" presStyleIdx="1" presStyleCnt="4"/>
      <dgm:spPr/>
      <dgm:t>
        <a:bodyPr/>
        <a:lstStyle/>
        <a:p>
          <a:endParaRPr lang="en-CA"/>
        </a:p>
      </dgm:t>
    </dgm:pt>
    <dgm:pt modelId="{39DDF32F-C7EB-4068-9C37-2AB0DB24B124}" type="pres">
      <dgm:prSet presAssocID="{AE7622D3-8CD7-421C-86F0-A36B4A7B0C9A}" presName="descendantArrow" presStyleCnt="0"/>
      <dgm:spPr/>
    </dgm:pt>
    <dgm:pt modelId="{D562F6BE-4FE5-4F59-87B2-E71DFAB7F0BD}" type="pres">
      <dgm:prSet presAssocID="{80DBCD5E-CCFA-44EE-979A-E95653F35F36}" presName="childTextArrow" presStyleLbl="fgAccFollowNode1" presStyleIdx="2" presStyleCnt="10">
        <dgm:presLayoutVars>
          <dgm:bulletEnabled val="1"/>
        </dgm:presLayoutVars>
      </dgm:prSet>
      <dgm:spPr/>
      <dgm:t>
        <a:bodyPr/>
        <a:lstStyle/>
        <a:p>
          <a:endParaRPr lang="en-CA"/>
        </a:p>
      </dgm:t>
    </dgm:pt>
    <dgm:pt modelId="{B7AF2CD5-2377-465A-8D25-680873079C62}" type="pres">
      <dgm:prSet presAssocID="{6295F828-068A-47A9-BF34-140EB88A4820}" presName="childTextArrow" presStyleLbl="fgAccFollowNode1" presStyleIdx="3" presStyleCnt="10">
        <dgm:presLayoutVars>
          <dgm:bulletEnabled val="1"/>
        </dgm:presLayoutVars>
      </dgm:prSet>
      <dgm:spPr/>
      <dgm:t>
        <a:bodyPr/>
        <a:lstStyle/>
        <a:p>
          <a:endParaRPr lang="en-CA"/>
        </a:p>
      </dgm:t>
    </dgm:pt>
    <dgm:pt modelId="{D6BB9A9E-6E44-4B75-9D0A-1CC6B8E67A6E}" type="pres">
      <dgm:prSet presAssocID="{6012E2B2-A89F-42D0-A65C-533B5ABC8F92}" presName="sp" presStyleCnt="0"/>
      <dgm:spPr/>
    </dgm:pt>
    <dgm:pt modelId="{307BCEE5-6E56-451C-8E84-6F7A7127A1BA}" type="pres">
      <dgm:prSet presAssocID="{516707BE-0B19-489D-A178-20283A30C469}" presName="arrowAndChildren" presStyleCnt="0"/>
      <dgm:spPr/>
    </dgm:pt>
    <dgm:pt modelId="{652C0A90-FCD0-4F17-B6EA-B15A9C6DD2C7}" type="pres">
      <dgm:prSet presAssocID="{516707BE-0B19-489D-A178-20283A30C469}" presName="parentTextArrow" presStyleLbl="node1" presStyleIdx="1" presStyleCnt="4"/>
      <dgm:spPr/>
      <dgm:t>
        <a:bodyPr/>
        <a:lstStyle/>
        <a:p>
          <a:endParaRPr lang="en-CA"/>
        </a:p>
      </dgm:t>
    </dgm:pt>
    <dgm:pt modelId="{DBC34139-5802-478F-B498-FBE83A245320}" type="pres">
      <dgm:prSet presAssocID="{516707BE-0B19-489D-A178-20283A30C469}" presName="arrow" presStyleLbl="node1" presStyleIdx="2" presStyleCnt="4"/>
      <dgm:spPr/>
      <dgm:t>
        <a:bodyPr/>
        <a:lstStyle/>
        <a:p>
          <a:endParaRPr lang="en-CA"/>
        </a:p>
      </dgm:t>
    </dgm:pt>
    <dgm:pt modelId="{79EA2C5E-8AB3-461A-83B2-ACC196CBFB2B}" type="pres">
      <dgm:prSet presAssocID="{516707BE-0B19-489D-A178-20283A30C469}" presName="descendantArrow" presStyleCnt="0"/>
      <dgm:spPr/>
    </dgm:pt>
    <dgm:pt modelId="{5D0DEF3E-1D91-40D8-A4B3-099EB0EE99C4}" type="pres">
      <dgm:prSet presAssocID="{DE87617A-5774-4597-A9FA-2A9A4915C384}" presName="childTextArrow" presStyleLbl="fgAccFollowNode1" presStyleIdx="4" presStyleCnt="10" custScaleX="30973">
        <dgm:presLayoutVars>
          <dgm:bulletEnabled val="1"/>
        </dgm:presLayoutVars>
      </dgm:prSet>
      <dgm:spPr/>
      <dgm:t>
        <a:bodyPr/>
        <a:lstStyle/>
        <a:p>
          <a:endParaRPr lang="en-CA"/>
        </a:p>
      </dgm:t>
    </dgm:pt>
    <dgm:pt modelId="{A1C5BB47-EAC7-403B-A7CF-AC760586CEEC}" type="pres">
      <dgm:prSet presAssocID="{F064DDEC-3487-4AB3-BF94-E35E550AF22C}" presName="childTextArrow" presStyleLbl="fgAccFollowNode1" presStyleIdx="5" presStyleCnt="10" custScaleX="47087">
        <dgm:presLayoutVars>
          <dgm:bulletEnabled val="1"/>
        </dgm:presLayoutVars>
      </dgm:prSet>
      <dgm:spPr/>
      <dgm:t>
        <a:bodyPr/>
        <a:lstStyle/>
        <a:p>
          <a:endParaRPr lang="en-CA"/>
        </a:p>
      </dgm:t>
    </dgm:pt>
    <dgm:pt modelId="{6ABEC82A-E546-44CE-B39F-E892BFD0F885}" type="pres">
      <dgm:prSet presAssocID="{ADE8B041-D128-4479-A87B-BA0595E59851}" presName="childTextArrow" presStyleLbl="fgAccFollowNode1" presStyleIdx="6" presStyleCnt="10" custScaleX="38272">
        <dgm:presLayoutVars>
          <dgm:bulletEnabled val="1"/>
        </dgm:presLayoutVars>
      </dgm:prSet>
      <dgm:spPr/>
      <dgm:t>
        <a:bodyPr/>
        <a:lstStyle/>
        <a:p>
          <a:endParaRPr lang="en-CA"/>
        </a:p>
      </dgm:t>
    </dgm:pt>
    <dgm:pt modelId="{FC0832BE-E839-46E4-9129-2924CDC7A42E}" type="pres">
      <dgm:prSet presAssocID="{73D3CB20-01B6-4EB0-A573-F46948DB48E5}" presName="sp" presStyleCnt="0"/>
      <dgm:spPr/>
    </dgm:pt>
    <dgm:pt modelId="{E4EE181A-1246-401A-8658-2527EA6FB5B1}" type="pres">
      <dgm:prSet presAssocID="{15440CE2-665A-4FA5-9F66-FF9DAFBDF61C}" presName="arrowAndChildren" presStyleCnt="0"/>
      <dgm:spPr/>
    </dgm:pt>
    <dgm:pt modelId="{258309AC-91B2-4A90-A19D-20FBD91B2595}" type="pres">
      <dgm:prSet presAssocID="{15440CE2-665A-4FA5-9F66-FF9DAFBDF61C}" presName="parentTextArrow" presStyleLbl="node1" presStyleIdx="2" presStyleCnt="4"/>
      <dgm:spPr/>
      <dgm:t>
        <a:bodyPr/>
        <a:lstStyle/>
        <a:p>
          <a:endParaRPr lang="en-CA"/>
        </a:p>
      </dgm:t>
    </dgm:pt>
    <dgm:pt modelId="{6A164E92-2068-443B-B8A2-7CC93DEBE431}" type="pres">
      <dgm:prSet presAssocID="{15440CE2-665A-4FA5-9F66-FF9DAFBDF61C}" presName="arrow" presStyleLbl="node1" presStyleIdx="3" presStyleCnt="4" custLinFactNeighborX="-96747" custLinFactNeighborY="-18909"/>
      <dgm:spPr/>
      <dgm:t>
        <a:bodyPr/>
        <a:lstStyle/>
        <a:p>
          <a:endParaRPr lang="en-CA"/>
        </a:p>
      </dgm:t>
    </dgm:pt>
    <dgm:pt modelId="{04341F98-3771-4C6E-A54D-90DCB6D39D85}" type="pres">
      <dgm:prSet presAssocID="{15440CE2-665A-4FA5-9F66-FF9DAFBDF61C}" presName="descendantArrow" presStyleCnt="0"/>
      <dgm:spPr/>
    </dgm:pt>
    <dgm:pt modelId="{D31CC3F2-86C2-4B25-83B1-3FE35434EF8D}" type="pres">
      <dgm:prSet presAssocID="{D6F3A3B3-B7EA-4C76-BBC8-42EC943BF77D}" presName="childTextArrow" presStyleLbl="fgAccFollowNode1" presStyleIdx="7" presStyleCnt="10">
        <dgm:presLayoutVars>
          <dgm:bulletEnabled val="1"/>
        </dgm:presLayoutVars>
      </dgm:prSet>
      <dgm:spPr/>
      <dgm:t>
        <a:bodyPr/>
        <a:lstStyle/>
        <a:p>
          <a:endParaRPr lang="en-CA"/>
        </a:p>
      </dgm:t>
    </dgm:pt>
    <dgm:pt modelId="{2E63AD12-3622-4CC3-A487-65B5976AF480}" type="pres">
      <dgm:prSet presAssocID="{448B5775-571B-44DD-8B16-85F8DC40ADD5}" presName="childTextArrow" presStyleLbl="fgAccFollowNode1" presStyleIdx="8" presStyleCnt="10">
        <dgm:presLayoutVars>
          <dgm:bulletEnabled val="1"/>
        </dgm:presLayoutVars>
      </dgm:prSet>
      <dgm:spPr/>
      <dgm:t>
        <a:bodyPr/>
        <a:lstStyle/>
        <a:p>
          <a:endParaRPr lang="en-CA"/>
        </a:p>
      </dgm:t>
    </dgm:pt>
    <dgm:pt modelId="{B88753A8-F6A7-44CC-8467-8BFF4E790F99}" type="pres">
      <dgm:prSet presAssocID="{E2974F0B-5CD3-451E-85A0-E43C71DF9316}" presName="childTextArrow" presStyleLbl="fgAccFollowNode1" presStyleIdx="9" presStyleCnt="10">
        <dgm:presLayoutVars>
          <dgm:bulletEnabled val="1"/>
        </dgm:presLayoutVars>
      </dgm:prSet>
      <dgm:spPr/>
      <dgm:t>
        <a:bodyPr/>
        <a:lstStyle/>
        <a:p>
          <a:endParaRPr lang="en-CA"/>
        </a:p>
      </dgm:t>
    </dgm:pt>
  </dgm:ptLst>
  <dgm:cxnLst>
    <dgm:cxn modelId="{8F1116E0-EA0D-441F-B775-01BB03ED2834}" srcId="{75C5B059-BF04-4586-93EC-85281FA83D07}" destId="{5C6D74F3-06A7-4C48-8E3B-0BEE75E481D6}" srcOrd="1" destOrd="0" parTransId="{ECA403C0-B7A1-4386-9BF5-8D06B3F52691}" sibTransId="{046A458A-D219-4448-8032-1DF760482DA4}"/>
    <dgm:cxn modelId="{43B6FE39-21F3-44C2-82F3-6E6A2CBEEF66}" srcId="{15440CE2-665A-4FA5-9F66-FF9DAFBDF61C}" destId="{D6F3A3B3-B7EA-4C76-BBC8-42EC943BF77D}" srcOrd="0" destOrd="0" parTransId="{06BB5EBD-FD82-4C7E-9926-7896EABF890F}" sibTransId="{3816BE73-4E9E-4A03-99D2-8D7AF7ECDEB8}"/>
    <dgm:cxn modelId="{1C0A076E-542B-4C83-AB3D-8565F493DD4B}" type="presOf" srcId="{80DBCD5E-CCFA-44EE-979A-E95653F35F36}" destId="{D562F6BE-4FE5-4F59-87B2-E71DFAB7F0BD}" srcOrd="0" destOrd="0" presId="urn:microsoft.com/office/officeart/2005/8/layout/process4"/>
    <dgm:cxn modelId="{0021DDCA-7DFD-4DAF-AD57-DB4805F243CF}" srcId="{AE7622D3-8CD7-421C-86F0-A36B4A7B0C9A}" destId="{80DBCD5E-CCFA-44EE-979A-E95653F35F36}" srcOrd="0" destOrd="0" parTransId="{36FEB051-9E7C-4C09-BE3F-F00EEB6E9C89}" sibTransId="{50BF25B2-B34E-4E81-86A6-85CF715DC5BF}"/>
    <dgm:cxn modelId="{09CC3358-6D9F-4685-B148-516A73A07AA7}" type="presOf" srcId="{DE87617A-5774-4597-A9FA-2A9A4915C384}" destId="{5D0DEF3E-1D91-40D8-A4B3-099EB0EE99C4}" srcOrd="0" destOrd="0" presId="urn:microsoft.com/office/officeart/2005/8/layout/process4"/>
    <dgm:cxn modelId="{088B26BF-A61C-4593-8321-8AEA401F332C}" type="presOf" srcId="{15440CE2-665A-4FA5-9F66-FF9DAFBDF61C}" destId="{258309AC-91B2-4A90-A19D-20FBD91B2595}" srcOrd="0" destOrd="0" presId="urn:microsoft.com/office/officeart/2005/8/layout/process4"/>
    <dgm:cxn modelId="{36DE795F-3F2C-475C-BD37-915343E9D71D}" srcId="{BE6695D5-D14B-46EA-912B-69CAD586696F}" destId="{75C5B059-BF04-4586-93EC-85281FA83D07}" srcOrd="3" destOrd="0" parTransId="{E3B02B53-9D2A-4159-BC7C-94A8BFAFEE0D}" sibTransId="{0423B66A-4561-4594-A99F-64E44549DD42}"/>
    <dgm:cxn modelId="{6227407C-E73A-46B2-9481-57C2B9E9C762}" type="presOf" srcId="{ADE8B041-D128-4479-A87B-BA0595E59851}" destId="{6ABEC82A-E546-44CE-B39F-E892BFD0F885}" srcOrd="0" destOrd="0" presId="urn:microsoft.com/office/officeart/2005/8/layout/process4"/>
    <dgm:cxn modelId="{BAB0EF06-F227-4759-BD7E-94EC2932CF89}" type="presOf" srcId="{F064DDEC-3487-4AB3-BF94-E35E550AF22C}" destId="{A1C5BB47-EAC7-403B-A7CF-AC760586CEEC}" srcOrd="0" destOrd="0" presId="urn:microsoft.com/office/officeart/2005/8/layout/process4"/>
    <dgm:cxn modelId="{E2D523AE-3647-4FCA-8D28-0CCA90DB6B80}" type="presOf" srcId="{BE6695D5-D14B-46EA-912B-69CAD586696F}" destId="{C0C715FA-0968-40C7-8F48-6C8D241E385D}" srcOrd="0" destOrd="0" presId="urn:microsoft.com/office/officeart/2005/8/layout/process4"/>
    <dgm:cxn modelId="{FBC0F463-EB8C-4AFD-8432-1490B802443A}" srcId="{516707BE-0B19-489D-A178-20283A30C469}" destId="{DE87617A-5774-4597-A9FA-2A9A4915C384}" srcOrd="0" destOrd="0" parTransId="{8B87F453-4FC8-4E06-AC07-8FE470676C34}" sibTransId="{F93DEABB-A730-43A8-8DDB-5588D38E8DC9}"/>
    <dgm:cxn modelId="{29254904-3038-49CB-BB61-5036D6E2365B}" srcId="{AE7622D3-8CD7-421C-86F0-A36B4A7B0C9A}" destId="{6295F828-068A-47A9-BF34-140EB88A4820}" srcOrd="1" destOrd="0" parTransId="{86048E18-FBDF-475F-9E8D-1DBC92479BBE}" sibTransId="{A1876A54-8678-4646-AE18-7C3F24773B11}"/>
    <dgm:cxn modelId="{1F5505F4-8FC5-40D5-8D52-6DC62A580AAB}" srcId="{516707BE-0B19-489D-A178-20283A30C469}" destId="{F064DDEC-3487-4AB3-BF94-E35E550AF22C}" srcOrd="1" destOrd="0" parTransId="{296FB73C-49D4-4F4B-92DF-BA7E49EBB564}" sibTransId="{56FB3621-6C1F-4E1C-8436-0935AC177C1C}"/>
    <dgm:cxn modelId="{B2AF8DE3-1916-4790-A666-4249B0D1230C}" type="presOf" srcId="{448B5775-571B-44DD-8B16-85F8DC40ADD5}" destId="{2E63AD12-3622-4CC3-A487-65B5976AF480}" srcOrd="0" destOrd="0" presId="urn:microsoft.com/office/officeart/2005/8/layout/process4"/>
    <dgm:cxn modelId="{4309C2C9-C5A8-424F-8950-EA22DDAAD0B9}" type="presOf" srcId="{AE7622D3-8CD7-421C-86F0-A36B4A7B0C9A}" destId="{67A1CDF8-F126-49C3-86F3-781898644D68}" srcOrd="0" destOrd="0" presId="urn:microsoft.com/office/officeart/2005/8/layout/process4"/>
    <dgm:cxn modelId="{A8A4D74B-CEE4-44CC-9E50-102B888034E7}" type="presOf" srcId="{75C5B059-BF04-4586-93EC-85281FA83D07}" destId="{AC5D1A14-2D7C-4C23-8FA6-59377C5EA657}" srcOrd="0" destOrd="0" presId="urn:microsoft.com/office/officeart/2005/8/layout/process4"/>
    <dgm:cxn modelId="{A14E9B80-DF09-4233-A551-0B979B2BB2AE}" srcId="{BE6695D5-D14B-46EA-912B-69CAD586696F}" destId="{15440CE2-665A-4FA5-9F66-FF9DAFBDF61C}" srcOrd="0" destOrd="0" parTransId="{213898BD-40F7-4DAC-8A29-CDD5B56B1AD8}" sibTransId="{73D3CB20-01B6-4EB0-A573-F46948DB48E5}"/>
    <dgm:cxn modelId="{C22BB0BC-5A90-40CD-BCA8-EBE3B6E57142}" type="presOf" srcId="{425EC981-DB1D-4E8F-A600-A6113A3F3BCE}" destId="{07BF97FF-2217-4DB7-AEC9-04E349AA4BB1}" srcOrd="0" destOrd="0" presId="urn:microsoft.com/office/officeart/2005/8/layout/process4"/>
    <dgm:cxn modelId="{7C363AC9-34C4-478C-BBDB-CAD8E9528DFB}" type="presOf" srcId="{AE7622D3-8CD7-421C-86F0-A36B4A7B0C9A}" destId="{FEA185C9-8E68-4E8C-A919-038B21EBBC25}" srcOrd="1" destOrd="0" presId="urn:microsoft.com/office/officeart/2005/8/layout/process4"/>
    <dgm:cxn modelId="{7E4ED0ED-FB06-493A-BBBA-7D1470CA1979}" srcId="{15440CE2-665A-4FA5-9F66-FF9DAFBDF61C}" destId="{448B5775-571B-44DD-8B16-85F8DC40ADD5}" srcOrd="1" destOrd="0" parTransId="{4F990AC7-D4D1-4DF8-AA5E-2422CEF979E2}" sibTransId="{B54C7E69-0E51-4DAC-87CA-BEC8F867D29B}"/>
    <dgm:cxn modelId="{E46A949B-16F9-41D0-AF41-BE8E5866E072}" type="presOf" srcId="{75C5B059-BF04-4586-93EC-85281FA83D07}" destId="{8DFD6607-86FB-42F9-9B5E-63338AFA461E}" srcOrd="1" destOrd="0" presId="urn:microsoft.com/office/officeart/2005/8/layout/process4"/>
    <dgm:cxn modelId="{D061726E-515F-4619-832D-A1C9EADC1C1E}" type="presOf" srcId="{15440CE2-665A-4FA5-9F66-FF9DAFBDF61C}" destId="{6A164E92-2068-443B-B8A2-7CC93DEBE431}" srcOrd="1" destOrd="0" presId="urn:microsoft.com/office/officeart/2005/8/layout/process4"/>
    <dgm:cxn modelId="{931E6A4D-C7E8-48CE-8EE7-C7625ED20AB3}" type="presOf" srcId="{6295F828-068A-47A9-BF34-140EB88A4820}" destId="{B7AF2CD5-2377-465A-8D25-680873079C62}" srcOrd="0" destOrd="0" presId="urn:microsoft.com/office/officeart/2005/8/layout/process4"/>
    <dgm:cxn modelId="{40918B06-F120-4A51-B297-F0CA72F0E723}" type="presOf" srcId="{516707BE-0B19-489D-A178-20283A30C469}" destId="{652C0A90-FCD0-4F17-B6EA-B15A9C6DD2C7}" srcOrd="0" destOrd="0" presId="urn:microsoft.com/office/officeart/2005/8/layout/process4"/>
    <dgm:cxn modelId="{A927193B-E74A-431F-BEA8-161BB18F4A03}" srcId="{516707BE-0B19-489D-A178-20283A30C469}" destId="{ADE8B041-D128-4479-A87B-BA0595E59851}" srcOrd="2" destOrd="0" parTransId="{481671AA-2FAC-42F9-ACF6-B6F60BE532E6}" sibTransId="{861F2727-41E0-45F3-9DCD-29A809778B2B}"/>
    <dgm:cxn modelId="{7EFFE01C-6FE5-4059-AA33-86AFC601D2E2}" srcId="{15440CE2-665A-4FA5-9F66-FF9DAFBDF61C}" destId="{E2974F0B-5CD3-451E-85A0-E43C71DF9316}" srcOrd="2" destOrd="0" parTransId="{F8F5F178-6576-43E4-9522-3CDE148707A6}" sibTransId="{1E37C165-7F6A-471A-9353-026409D64BD5}"/>
    <dgm:cxn modelId="{C88E6C45-2312-4D89-A2A2-10CE663A9452}" srcId="{BE6695D5-D14B-46EA-912B-69CAD586696F}" destId="{516707BE-0B19-489D-A178-20283A30C469}" srcOrd="1" destOrd="0" parTransId="{AD5AA79F-9177-45F9-9C32-87A940ED08F4}" sibTransId="{6012E2B2-A89F-42D0-A65C-533B5ABC8F92}"/>
    <dgm:cxn modelId="{CE7437EA-3C05-45AD-995F-101C15400EFE}" type="presOf" srcId="{5C6D74F3-06A7-4C48-8E3B-0BEE75E481D6}" destId="{5ACECAEB-D05B-41E4-B314-B2E958BB1422}" srcOrd="0" destOrd="0" presId="urn:microsoft.com/office/officeart/2005/8/layout/process4"/>
    <dgm:cxn modelId="{AC95B449-6408-47BA-89A0-A66C910E4FF3}" type="presOf" srcId="{516707BE-0B19-489D-A178-20283A30C469}" destId="{DBC34139-5802-478F-B498-FBE83A245320}" srcOrd="1" destOrd="0" presId="urn:microsoft.com/office/officeart/2005/8/layout/process4"/>
    <dgm:cxn modelId="{62ADC1B9-2D5D-4EEF-97B4-81B5D390CE91}" srcId="{75C5B059-BF04-4586-93EC-85281FA83D07}" destId="{425EC981-DB1D-4E8F-A600-A6113A3F3BCE}" srcOrd="0" destOrd="0" parTransId="{268383D2-8720-42A0-AA24-99AC4185BACC}" sibTransId="{77B1B002-13D0-4899-BF94-AEE1E304ECCD}"/>
    <dgm:cxn modelId="{7038AE2D-2F9F-4960-A314-CF308653B8C8}" type="presOf" srcId="{E2974F0B-5CD3-451E-85A0-E43C71DF9316}" destId="{B88753A8-F6A7-44CC-8467-8BFF4E790F99}" srcOrd="0" destOrd="0" presId="urn:microsoft.com/office/officeart/2005/8/layout/process4"/>
    <dgm:cxn modelId="{98CB66AB-D15F-4DA7-872F-B5F676A01566}" srcId="{BE6695D5-D14B-46EA-912B-69CAD586696F}" destId="{AE7622D3-8CD7-421C-86F0-A36B4A7B0C9A}" srcOrd="2" destOrd="0" parTransId="{4EE8B743-8BB4-45A4-9228-87796D862630}" sibTransId="{083B06A2-6F33-47FA-8BA9-0D103BA0ADAB}"/>
    <dgm:cxn modelId="{77D42254-B165-4E99-ABB9-F1803D59209E}" type="presOf" srcId="{D6F3A3B3-B7EA-4C76-BBC8-42EC943BF77D}" destId="{D31CC3F2-86C2-4B25-83B1-3FE35434EF8D}" srcOrd="0" destOrd="0" presId="urn:microsoft.com/office/officeart/2005/8/layout/process4"/>
    <dgm:cxn modelId="{464CDC72-7442-4D53-9AFC-98BAE9156B8E}" type="presParOf" srcId="{C0C715FA-0968-40C7-8F48-6C8D241E385D}" destId="{66C66019-D628-4F61-8506-2D092B2630CE}" srcOrd="0" destOrd="0" presId="urn:microsoft.com/office/officeart/2005/8/layout/process4"/>
    <dgm:cxn modelId="{AE70E1A2-2CB2-4693-A061-B33BFC08FB1E}" type="presParOf" srcId="{66C66019-D628-4F61-8506-2D092B2630CE}" destId="{AC5D1A14-2D7C-4C23-8FA6-59377C5EA657}" srcOrd="0" destOrd="0" presId="urn:microsoft.com/office/officeart/2005/8/layout/process4"/>
    <dgm:cxn modelId="{1FFF92F1-622D-4B2A-812F-3CA7E682800C}" type="presParOf" srcId="{66C66019-D628-4F61-8506-2D092B2630CE}" destId="{8DFD6607-86FB-42F9-9B5E-63338AFA461E}" srcOrd="1" destOrd="0" presId="urn:microsoft.com/office/officeart/2005/8/layout/process4"/>
    <dgm:cxn modelId="{A59E35B6-8439-4642-8360-6811CA774E54}" type="presParOf" srcId="{66C66019-D628-4F61-8506-2D092B2630CE}" destId="{7F9898DF-E816-4325-9099-CD4DA314F6C4}" srcOrd="2" destOrd="0" presId="urn:microsoft.com/office/officeart/2005/8/layout/process4"/>
    <dgm:cxn modelId="{863E66F6-1D13-44AA-9A5C-4EABCDC7815D}" type="presParOf" srcId="{7F9898DF-E816-4325-9099-CD4DA314F6C4}" destId="{07BF97FF-2217-4DB7-AEC9-04E349AA4BB1}" srcOrd="0" destOrd="0" presId="urn:microsoft.com/office/officeart/2005/8/layout/process4"/>
    <dgm:cxn modelId="{7786B72A-5D5A-4F33-9CFD-668A63238041}" type="presParOf" srcId="{7F9898DF-E816-4325-9099-CD4DA314F6C4}" destId="{5ACECAEB-D05B-41E4-B314-B2E958BB1422}" srcOrd="1" destOrd="0" presId="urn:microsoft.com/office/officeart/2005/8/layout/process4"/>
    <dgm:cxn modelId="{C6A56D19-AA09-4F85-99D7-83CD0E3DC3C5}" type="presParOf" srcId="{C0C715FA-0968-40C7-8F48-6C8D241E385D}" destId="{17BB192F-B08B-4561-BCCC-9F277EA0D269}" srcOrd="1" destOrd="0" presId="urn:microsoft.com/office/officeart/2005/8/layout/process4"/>
    <dgm:cxn modelId="{95DE32C8-4FD9-442B-9FF4-695BA87B17B1}" type="presParOf" srcId="{C0C715FA-0968-40C7-8F48-6C8D241E385D}" destId="{1AB3F316-74F3-4E2E-A203-4BA12AE6D37B}" srcOrd="2" destOrd="0" presId="urn:microsoft.com/office/officeart/2005/8/layout/process4"/>
    <dgm:cxn modelId="{DFE81D25-B778-4BE2-A573-8EC7B37E2ACA}" type="presParOf" srcId="{1AB3F316-74F3-4E2E-A203-4BA12AE6D37B}" destId="{67A1CDF8-F126-49C3-86F3-781898644D68}" srcOrd="0" destOrd="0" presId="urn:microsoft.com/office/officeart/2005/8/layout/process4"/>
    <dgm:cxn modelId="{1C86294F-FFFD-449B-B67A-F8CBED5DD852}" type="presParOf" srcId="{1AB3F316-74F3-4E2E-A203-4BA12AE6D37B}" destId="{FEA185C9-8E68-4E8C-A919-038B21EBBC25}" srcOrd="1" destOrd="0" presId="urn:microsoft.com/office/officeart/2005/8/layout/process4"/>
    <dgm:cxn modelId="{84133EB3-F2E7-4C87-ACC0-951B7E6BC1DE}" type="presParOf" srcId="{1AB3F316-74F3-4E2E-A203-4BA12AE6D37B}" destId="{39DDF32F-C7EB-4068-9C37-2AB0DB24B124}" srcOrd="2" destOrd="0" presId="urn:microsoft.com/office/officeart/2005/8/layout/process4"/>
    <dgm:cxn modelId="{B599D11D-58A3-400C-A588-22B661AE2C1B}" type="presParOf" srcId="{39DDF32F-C7EB-4068-9C37-2AB0DB24B124}" destId="{D562F6BE-4FE5-4F59-87B2-E71DFAB7F0BD}" srcOrd="0" destOrd="0" presId="urn:microsoft.com/office/officeart/2005/8/layout/process4"/>
    <dgm:cxn modelId="{B306ED70-8530-4338-AB2D-7E56C3FFC09D}" type="presParOf" srcId="{39DDF32F-C7EB-4068-9C37-2AB0DB24B124}" destId="{B7AF2CD5-2377-465A-8D25-680873079C62}" srcOrd="1" destOrd="0" presId="urn:microsoft.com/office/officeart/2005/8/layout/process4"/>
    <dgm:cxn modelId="{0FB71319-D490-4E35-900E-20F4671A3C79}" type="presParOf" srcId="{C0C715FA-0968-40C7-8F48-6C8D241E385D}" destId="{D6BB9A9E-6E44-4B75-9D0A-1CC6B8E67A6E}" srcOrd="3" destOrd="0" presId="urn:microsoft.com/office/officeart/2005/8/layout/process4"/>
    <dgm:cxn modelId="{9CE63E84-6B06-4388-8E99-6CFB06DB73DB}" type="presParOf" srcId="{C0C715FA-0968-40C7-8F48-6C8D241E385D}" destId="{307BCEE5-6E56-451C-8E84-6F7A7127A1BA}" srcOrd="4" destOrd="0" presId="urn:microsoft.com/office/officeart/2005/8/layout/process4"/>
    <dgm:cxn modelId="{71147D5A-E7D3-415F-BC6F-9E96545C3EA8}" type="presParOf" srcId="{307BCEE5-6E56-451C-8E84-6F7A7127A1BA}" destId="{652C0A90-FCD0-4F17-B6EA-B15A9C6DD2C7}" srcOrd="0" destOrd="0" presId="urn:microsoft.com/office/officeart/2005/8/layout/process4"/>
    <dgm:cxn modelId="{680DC5B3-30CA-4A40-B742-7548843A21BB}" type="presParOf" srcId="{307BCEE5-6E56-451C-8E84-6F7A7127A1BA}" destId="{DBC34139-5802-478F-B498-FBE83A245320}" srcOrd="1" destOrd="0" presId="urn:microsoft.com/office/officeart/2005/8/layout/process4"/>
    <dgm:cxn modelId="{7768E5A8-A543-401A-BC84-AE39D694E0F4}" type="presParOf" srcId="{307BCEE5-6E56-451C-8E84-6F7A7127A1BA}" destId="{79EA2C5E-8AB3-461A-83B2-ACC196CBFB2B}" srcOrd="2" destOrd="0" presId="urn:microsoft.com/office/officeart/2005/8/layout/process4"/>
    <dgm:cxn modelId="{0FE48D1D-70B2-4444-A81A-346F8C160DDB}" type="presParOf" srcId="{79EA2C5E-8AB3-461A-83B2-ACC196CBFB2B}" destId="{5D0DEF3E-1D91-40D8-A4B3-099EB0EE99C4}" srcOrd="0" destOrd="0" presId="urn:microsoft.com/office/officeart/2005/8/layout/process4"/>
    <dgm:cxn modelId="{CD8C4107-9DC7-4569-8A15-1521A4722397}" type="presParOf" srcId="{79EA2C5E-8AB3-461A-83B2-ACC196CBFB2B}" destId="{A1C5BB47-EAC7-403B-A7CF-AC760586CEEC}" srcOrd="1" destOrd="0" presId="urn:microsoft.com/office/officeart/2005/8/layout/process4"/>
    <dgm:cxn modelId="{5832ACB6-864E-43C6-B93D-E62DA8212474}" type="presParOf" srcId="{79EA2C5E-8AB3-461A-83B2-ACC196CBFB2B}" destId="{6ABEC82A-E546-44CE-B39F-E892BFD0F885}" srcOrd="2" destOrd="0" presId="urn:microsoft.com/office/officeart/2005/8/layout/process4"/>
    <dgm:cxn modelId="{1DDAA75D-B862-4488-BF21-60642C85CE08}" type="presParOf" srcId="{C0C715FA-0968-40C7-8F48-6C8D241E385D}" destId="{FC0832BE-E839-46E4-9129-2924CDC7A42E}" srcOrd="5" destOrd="0" presId="urn:microsoft.com/office/officeart/2005/8/layout/process4"/>
    <dgm:cxn modelId="{85062962-000E-4B89-85F6-3A41D610C596}" type="presParOf" srcId="{C0C715FA-0968-40C7-8F48-6C8D241E385D}" destId="{E4EE181A-1246-401A-8658-2527EA6FB5B1}" srcOrd="6" destOrd="0" presId="urn:microsoft.com/office/officeart/2005/8/layout/process4"/>
    <dgm:cxn modelId="{A633BAFC-F46A-4FDC-A5C1-43DEC6B8B8D9}" type="presParOf" srcId="{E4EE181A-1246-401A-8658-2527EA6FB5B1}" destId="{258309AC-91B2-4A90-A19D-20FBD91B2595}" srcOrd="0" destOrd="0" presId="urn:microsoft.com/office/officeart/2005/8/layout/process4"/>
    <dgm:cxn modelId="{1DF8986E-F8C6-4DB1-BD3A-BC07513827C6}" type="presParOf" srcId="{E4EE181A-1246-401A-8658-2527EA6FB5B1}" destId="{6A164E92-2068-443B-B8A2-7CC93DEBE431}" srcOrd="1" destOrd="0" presId="urn:microsoft.com/office/officeart/2005/8/layout/process4"/>
    <dgm:cxn modelId="{26D1B5EA-C863-45BB-88A4-CEC3AEA56151}" type="presParOf" srcId="{E4EE181A-1246-401A-8658-2527EA6FB5B1}" destId="{04341F98-3771-4C6E-A54D-90DCB6D39D85}" srcOrd="2" destOrd="0" presId="urn:microsoft.com/office/officeart/2005/8/layout/process4"/>
    <dgm:cxn modelId="{B6521125-06FE-4379-A9D6-B5220A00D09D}" type="presParOf" srcId="{04341F98-3771-4C6E-A54D-90DCB6D39D85}" destId="{D31CC3F2-86C2-4B25-83B1-3FE35434EF8D}" srcOrd="0" destOrd="0" presId="urn:microsoft.com/office/officeart/2005/8/layout/process4"/>
    <dgm:cxn modelId="{AB06BA88-1673-45FF-B75C-6939E5C8DA04}" type="presParOf" srcId="{04341F98-3771-4C6E-A54D-90DCB6D39D85}" destId="{2E63AD12-3622-4CC3-A487-65B5976AF480}" srcOrd="1" destOrd="0" presId="urn:microsoft.com/office/officeart/2005/8/layout/process4"/>
    <dgm:cxn modelId="{8F7F7634-1763-4DEE-B090-8C73E0FE6EAB}" type="presParOf" srcId="{04341F98-3771-4C6E-A54D-90DCB6D39D85}" destId="{B88753A8-F6A7-44CC-8467-8BFF4E790F99}" srcOrd="2"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D6607-86FB-42F9-9B5E-63338AFA461E}">
      <dsp:nvSpPr>
        <dsp:cNvPr id="0" name=""/>
        <dsp:cNvSpPr/>
      </dsp:nvSpPr>
      <dsp:spPr>
        <a:xfrm>
          <a:off x="0" y="5056754"/>
          <a:ext cx="10476707" cy="1106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CA" sz="3600" kern="1200" dirty="0" err="1" smtClean="0"/>
            <a:t>Methanogenesis</a:t>
          </a:r>
          <a:endParaRPr lang="en-CA" sz="3600" kern="1200" dirty="0"/>
        </a:p>
      </dsp:txBody>
      <dsp:txXfrm>
        <a:off x="0" y="5056754"/>
        <a:ext cx="10476707" cy="597398"/>
      </dsp:txXfrm>
    </dsp:sp>
    <dsp:sp modelId="{07BF97FF-2217-4DB7-AEC9-04E349AA4BB1}">
      <dsp:nvSpPr>
        <dsp:cNvPr id="0" name=""/>
        <dsp:cNvSpPr/>
      </dsp:nvSpPr>
      <dsp:spPr>
        <a:xfrm>
          <a:off x="0" y="5632027"/>
          <a:ext cx="5238353" cy="5088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CA" sz="3600" kern="1200" dirty="0" smtClean="0"/>
            <a:t>Methane</a:t>
          </a:r>
          <a:endParaRPr lang="en-CA" sz="3600" kern="1200" dirty="0"/>
        </a:p>
      </dsp:txBody>
      <dsp:txXfrm>
        <a:off x="0" y="5632027"/>
        <a:ext cx="5238353" cy="508895"/>
      </dsp:txXfrm>
    </dsp:sp>
    <dsp:sp modelId="{5ACECAEB-D05B-41E4-B314-B2E958BB1422}">
      <dsp:nvSpPr>
        <dsp:cNvPr id="0" name=""/>
        <dsp:cNvSpPr/>
      </dsp:nvSpPr>
      <dsp:spPr>
        <a:xfrm>
          <a:off x="5238353" y="5632027"/>
          <a:ext cx="5238353" cy="5088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CA" sz="3600" kern="1200" dirty="0" smtClean="0"/>
            <a:t>Carbon Dioxide</a:t>
          </a:r>
          <a:endParaRPr lang="en-CA" sz="3600" kern="1200" dirty="0"/>
        </a:p>
      </dsp:txBody>
      <dsp:txXfrm>
        <a:off x="5238353" y="5632027"/>
        <a:ext cx="5238353" cy="508895"/>
      </dsp:txXfrm>
    </dsp:sp>
    <dsp:sp modelId="{FEA185C9-8E68-4E8C-A919-038B21EBBC25}">
      <dsp:nvSpPr>
        <dsp:cNvPr id="0" name=""/>
        <dsp:cNvSpPr/>
      </dsp:nvSpPr>
      <dsp:spPr>
        <a:xfrm rot="10800000">
          <a:off x="0" y="3371868"/>
          <a:ext cx="10476707" cy="17014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CA" sz="3600" kern="1200" dirty="0" err="1" smtClean="0"/>
            <a:t>Acetogenesis</a:t>
          </a:r>
          <a:endParaRPr lang="en-CA" sz="3600" kern="1200" dirty="0"/>
        </a:p>
      </dsp:txBody>
      <dsp:txXfrm rot="-10800000">
        <a:off x="0" y="3371868"/>
        <a:ext cx="10476707" cy="597219"/>
      </dsp:txXfrm>
    </dsp:sp>
    <dsp:sp modelId="{D562F6BE-4FE5-4F59-87B2-E71DFAB7F0BD}">
      <dsp:nvSpPr>
        <dsp:cNvPr id="0" name=""/>
        <dsp:cNvSpPr/>
      </dsp:nvSpPr>
      <dsp:spPr>
        <a:xfrm>
          <a:off x="0" y="3969088"/>
          <a:ext cx="5238353" cy="508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CA" sz="3600" kern="1200" dirty="0" smtClean="0"/>
            <a:t>Acetic Acid</a:t>
          </a:r>
          <a:endParaRPr lang="en-CA" sz="3600" kern="1200" dirty="0"/>
        </a:p>
      </dsp:txBody>
      <dsp:txXfrm>
        <a:off x="0" y="3969088"/>
        <a:ext cx="5238353" cy="508742"/>
      </dsp:txXfrm>
    </dsp:sp>
    <dsp:sp modelId="{B7AF2CD5-2377-465A-8D25-680873079C62}">
      <dsp:nvSpPr>
        <dsp:cNvPr id="0" name=""/>
        <dsp:cNvSpPr/>
      </dsp:nvSpPr>
      <dsp:spPr>
        <a:xfrm>
          <a:off x="5238353" y="3969088"/>
          <a:ext cx="5238353" cy="508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CA" sz="3600" kern="1200" dirty="0" smtClean="0"/>
            <a:t>Hydrogen</a:t>
          </a:r>
          <a:endParaRPr lang="en-CA" sz="3600" kern="1200" dirty="0"/>
        </a:p>
      </dsp:txBody>
      <dsp:txXfrm>
        <a:off x="5238353" y="3969088"/>
        <a:ext cx="5238353" cy="508742"/>
      </dsp:txXfrm>
    </dsp:sp>
    <dsp:sp modelId="{DBC34139-5802-478F-B498-FBE83A245320}">
      <dsp:nvSpPr>
        <dsp:cNvPr id="0" name=""/>
        <dsp:cNvSpPr/>
      </dsp:nvSpPr>
      <dsp:spPr>
        <a:xfrm rot="10800000">
          <a:off x="0" y="1686982"/>
          <a:ext cx="10476707" cy="17014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CA" sz="3600" kern="1200" dirty="0" smtClean="0"/>
            <a:t>Hydrolysis</a:t>
          </a:r>
          <a:endParaRPr lang="en-CA" sz="3600" kern="1200" dirty="0"/>
        </a:p>
      </dsp:txBody>
      <dsp:txXfrm rot="-10800000">
        <a:off x="0" y="1686982"/>
        <a:ext cx="10476707" cy="597219"/>
      </dsp:txXfrm>
    </dsp:sp>
    <dsp:sp modelId="{5D0DEF3E-1D91-40D8-A4B3-099EB0EE99C4}">
      <dsp:nvSpPr>
        <dsp:cNvPr id="0" name=""/>
        <dsp:cNvSpPr/>
      </dsp:nvSpPr>
      <dsp:spPr>
        <a:xfrm>
          <a:off x="1424" y="2284201"/>
          <a:ext cx="2788629" cy="508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CA" sz="3600" kern="1200" dirty="0" smtClean="0"/>
            <a:t>Fatty Acids</a:t>
          </a:r>
          <a:endParaRPr lang="en-CA" sz="3600" kern="1200" dirty="0"/>
        </a:p>
      </dsp:txBody>
      <dsp:txXfrm>
        <a:off x="1424" y="2284201"/>
        <a:ext cx="2788629" cy="508742"/>
      </dsp:txXfrm>
    </dsp:sp>
    <dsp:sp modelId="{A1C5BB47-EAC7-403B-A7CF-AC760586CEEC}">
      <dsp:nvSpPr>
        <dsp:cNvPr id="0" name=""/>
        <dsp:cNvSpPr/>
      </dsp:nvSpPr>
      <dsp:spPr>
        <a:xfrm>
          <a:off x="2790053" y="2284201"/>
          <a:ext cx="4239440" cy="508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CA" sz="3600" kern="1200" dirty="0" smtClean="0"/>
            <a:t>Monosaccharide</a:t>
          </a:r>
          <a:endParaRPr lang="en-CA" sz="3600" kern="1200" dirty="0"/>
        </a:p>
      </dsp:txBody>
      <dsp:txXfrm>
        <a:off x="2790053" y="2284201"/>
        <a:ext cx="4239440" cy="508742"/>
      </dsp:txXfrm>
    </dsp:sp>
    <dsp:sp modelId="{6ABEC82A-E546-44CE-B39F-E892BFD0F885}">
      <dsp:nvSpPr>
        <dsp:cNvPr id="0" name=""/>
        <dsp:cNvSpPr/>
      </dsp:nvSpPr>
      <dsp:spPr>
        <a:xfrm>
          <a:off x="7029493" y="2284201"/>
          <a:ext cx="3445788" cy="508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CA" sz="3600" kern="1200" dirty="0" smtClean="0"/>
            <a:t>Amino Acids</a:t>
          </a:r>
          <a:endParaRPr lang="en-CA" sz="3600" kern="1200" dirty="0"/>
        </a:p>
      </dsp:txBody>
      <dsp:txXfrm>
        <a:off x="7029493" y="2284201"/>
        <a:ext cx="3445788" cy="508742"/>
      </dsp:txXfrm>
    </dsp:sp>
    <dsp:sp modelId="{6A164E92-2068-443B-B8A2-7CC93DEBE431}">
      <dsp:nvSpPr>
        <dsp:cNvPr id="0" name=""/>
        <dsp:cNvSpPr/>
      </dsp:nvSpPr>
      <dsp:spPr>
        <a:xfrm rot="10800000">
          <a:off x="0" y="0"/>
          <a:ext cx="10476707" cy="170148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CA" sz="3600" kern="1200" dirty="0" smtClean="0"/>
            <a:t>Feedstock</a:t>
          </a:r>
          <a:endParaRPr lang="en-CA" sz="3600" kern="1200" dirty="0"/>
        </a:p>
      </dsp:txBody>
      <dsp:txXfrm rot="-10800000">
        <a:off x="0" y="0"/>
        <a:ext cx="10476707" cy="597219"/>
      </dsp:txXfrm>
    </dsp:sp>
    <dsp:sp modelId="{D31CC3F2-86C2-4B25-83B1-3FE35434EF8D}">
      <dsp:nvSpPr>
        <dsp:cNvPr id="0" name=""/>
        <dsp:cNvSpPr/>
      </dsp:nvSpPr>
      <dsp:spPr>
        <a:xfrm>
          <a:off x="5115" y="599315"/>
          <a:ext cx="3488825" cy="508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CA" sz="3600" kern="1200" dirty="0" smtClean="0"/>
            <a:t>Carbohydrates</a:t>
          </a:r>
          <a:endParaRPr lang="en-CA" sz="3600" kern="1200" dirty="0"/>
        </a:p>
      </dsp:txBody>
      <dsp:txXfrm>
        <a:off x="5115" y="599315"/>
        <a:ext cx="3488825" cy="508742"/>
      </dsp:txXfrm>
    </dsp:sp>
    <dsp:sp modelId="{2E63AD12-3622-4CC3-A487-65B5976AF480}">
      <dsp:nvSpPr>
        <dsp:cNvPr id="0" name=""/>
        <dsp:cNvSpPr/>
      </dsp:nvSpPr>
      <dsp:spPr>
        <a:xfrm>
          <a:off x="3493940" y="599315"/>
          <a:ext cx="3488825" cy="508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CA" sz="3600" kern="1200" dirty="0" smtClean="0"/>
            <a:t>Lipids</a:t>
          </a:r>
          <a:endParaRPr lang="en-CA" sz="3600" kern="1200" dirty="0"/>
        </a:p>
      </dsp:txBody>
      <dsp:txXfrm>
        <a:off x="3493940" y="599315"/>
        <a:ext cx="3488825" cy="508742"/>
      </dsp:txXfrm>
    </dsp:sp>
    <dsp:sp modelId="{B88753A8-F6A7-44CC-8467-8BFF4E790F99}">
      <dsp:nvSpPr>
        <dsp:cNvPr id="0" name=""/>
        <dsp:cNvSpPr/>
      </dsp:nvSpPr>
      <dsp:spPr>
        <a:xfrm>
          <a:off x="6982766" y="599315"/>
          <a:ext cx="3488825" cy="5087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CA" sz="3600" kern="1200" dirty="0" smtClean="0"/>
            <a:t>Protein</a:t>
          </a:r>
          <a:endParaRPr lang="en-CA" sz="3600" kern="1200" dirty="0"/>
        </a:p>
      </dsp:txBody>
      <dsp:txXfrm>
        <a:off x="6982766" y="599315"/>
        <a:ext cx="3488825" cy="5087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97" y="10227028"/>
            <a:ext cx="37311569" cy="7056801"/>
          </a:xfrm>
        </p:spPr>
        <p:txBody>
          <a:bodyPr/>
          <a:lstStyle/>
          <a:p>
            <a:r>
              <a:rPr lang="en-US" smtClean="0"/>
              <a:t>Click to edit Master title style</a:t>
            </a:r>
            <a:endParaRPr lang="en-CA"/>
          </a:p>
        </p:txBody>
      </p:sp>
      <p:sp>
        <p:nvSpPr>
          <p:cNvPr id="3" name="Subtitle 2"/>
          <p:cNvSpPr>
            <a:spLocks noGrp="1"/>
          </p:cNvSpPr>
          <p:nvPr>
            <p:ph type="subTitle" idx="1"/>
          </p:nvPr>
        </p:nvSpPr>
        <p:spPr>
          <a:xfrm>
            <a:off x="6584395" y="18655559"/>
            <a:ext cx="30727174" cy="8413291"/>
          </a:xfrm>
        </p:spPr>
        <p:txBody>
          <a:bodyPr/>
          <a:lstStyle>
            <a:lvl1pPr marL="0" indent="0" algn="ctr">
              <a:buNone/>
              <a:defRPr>
                <a:solidFill>
                  <a:schemeClr val="tx1">
                    <a:tint val="75000"/>
                  </a:schemeClr>
                </a:solidFill>
              </a:defRPr>
            </a:lvl1pPr>
            <a:lvl2pPr marL="2194743" indent="0" algn="ctr">
              <a:buNone/>
              <a:defRPr>
                <a:solidFill>
                  <a:schemeClr val="tx1">
                    <a:tint val="75000"/>
                  </a:schemeClr>
                </a:solidFill>
              </a:defRPr>
            </a:lvl2pPr>
            <a:lvl3pPr marL="4389486" indent="0" algn="ctr">
              <a:buNone/>
              <a:defRPr>
                <a:solidFill>
                  <a:schemeClr val="tx1">
                    <a:tint val="75000"/>
                  </a:schemeClr>
                </a:solidFill>
              </a:defRPr>
            </a:lvl3pPr>
            <a:lvl4pPr marL="6584229" indent="0" algn="ctr">
              <a:buNone/>
              <a:defRPr>
                <a:solidFill>
                  <a:schemeClr val="tx1">
                    <a:tint val="75000"/>
                  </a:schemeClr>
                </a:solidFill>
              </a:defRPr>
            </a:lvl4pPr>
            <a:lvl5pPr marL="8778972" indent="0" algn="ctr">
              <a:buNone/>
              <a:defRPr>
                <a:solidFill>
                  <a:schemeClr val="tx1">
                    <a:tint val="75000"/>
                  </a:schemeClr>
                </a:solidFill>
              </a:defRPr>
            </a:lvl5pPr>
            <a:lvl6pPr marL="10973714" indent="0" algn="ctr">
              <a:buNone/>
              <a:defRPr>
                <a:solidFill>
                  <a:schemeClr val="tx1">
                    <a:tint val="75000"/>
                  </a:schemeClr>
                </a:solidFill>
              </a:defRPr>
            </a:lvl6pPr>
            <a:lvl7pPr marL="13168457" indent="0" algn="ctr">
              <a:buNone/>
              <a:defRPr>
                <a:solidFill>
                  <a:schemeClr val="tx1">
                    <a:tint val="75000"/>
                  </a:schemeClr>
                </a:solidFill>
              </a:defRPr>
            </a:lvl7pPr>
            <a:lvl8pPr marL="15363200" indent="0" algn="ctr">
              <a:buNone/>
              <a:defRPr>
                <a:solidFill>
                  <a:schemeClr val="tx1">
                    <a:tint val="75000"/>
                  </a:schemeClr>
                </a:solidFill>
              </a:defRPr>
            </a:lvl8pPr>
            <a:lvl9pPr marL="17557943"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190322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364510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4573" y="1318392"/>
            <a:ext cx="9876592" cy="28090029"/>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194798" y="1318392"/>
            <a:ext cx="28898176" cy="28090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249716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253863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478" y="21155162"/>
            <a:ext cx="37311569" cy="6538591"/>
          </a:xfrm>
        </p:spPr>
        <p:txBody>
          <a:bodyPr anchor="t"/>
          <a:lstStyle>
            <a:lvl1pPr algn="l">
              <a:defRPr sz="19200" b="1" cap="all"/>
            </a:lvl1pPr>
          </a:lstStyle>
          <a:p>
            <a:r>
              <a:rPr lang="en-US" smtClean="0"/>
              <a:t>Click to edit Master title style</a:t>
            </a:r>
            <a:endParaRPr lang="en-CA"/>
          </a:p>
        </p:txBody>
      </p:sp>
      <p:sp>
        <p:nvSpPr>
          <p:cNvPr id="3" name="Text Placeholder 2"/>
          <p:cNvSpPr>
            <a:spLocks noGrp="1"/>
          </p:cNvSpPr>
          <p:nvPr>
            <p:ph type="body" idx="1"/>
          </p:nvPr>
        </p:nvSpPr>
        <p:spPr>
          <a:xfrm>
            <a:off x="3467478" y="13953571"/>
            <a:ext cx="37311569" cy="7201592"/>
          </a:xfrm>
        </p:spPr>
        <p:txBody>
          <a:bodyPr anchor="b"/>
          <a:lstStyle>
            <a:lvl1pPr marL="0" indent="0">
              <a:buNone/>
              <a:defRPr sz="9600">
                <a:solidFill>
                  <a:schemeClr val="tx1">
                    <a:tint val="75000"/>
                  </a:schemeClr>
                </a:solidFill>
              </a:defRPr>
            </a:lvl1pPr>
            <a:lvl2pPr marL="2194743" indent="0">
              <a:buNone/>
              <a:defRPr sz="8600">
                <a:solidFill>
                  <a:schemeClr val="tx1">
                    <a:tint val="75000"/>
                  </a:schemeClr>
                </a:solidFill>
              </a:defRPr>
            </a:lvl2pPr>
            <a:lvl3pPr marL="4389486" indent="0">
              <a:buNone/>
              <a:defRPr sz="7700">
                <a:solidFill>
                  <a:schemeClr val="tx1">
                    <a:tint val="75000"/>
                  </a:schemeClr>
                </a:solidFill>
              </a:defRPr>
            </a:lvl3pPr>
            <a:lvl4pPr marL="6584229" indent="0">
              <a:buNone/>
              <a:defRPr sz="6700">
                <a:solidFill>
                  <a:schemeClr val="tx1">
                    <a:tint val="75000"/>
                  </a:schemeClr>
                </a:solidFill>
              </a:defRPr>
            </a:lvl4pPr>
            <a:lvl5pPr marL="8778972" indent="0">
              <a:buNone/>
              <a:defRPr sz="6700">
                <a:solidFill>
                  <a:schemeClr val="tx1">
                    <a:tint val="75000"/>
                  </a:schemeClr>
                </a:solidFill>
              </a:defRPr>
            </a:lvl5pPr>
            <a:lvl6pPr marL="10973714" indent="0">
              <a:buNone/>
              <a:defRPr sz="6700">
                <a:solidFill>
                  <a:schemeClr val="tx1">
                    <a:tint val="75000"/>
                  </a:schemeClr>
                </a:solidFill>
              </a:defRPr>
            </a:lvl6pPr>
            <a:lvl7pPr marL="13168457" indent="0">
              <a:buNone/>
              <a:defRPr sz="6700">
                <a:solidFill>
                  <a:schemeClr val="tx1">
                    <a:tint val="75000"/>
                  </a:schemeClr>
                </a:solidFill>
              </a:defRPr>
            </a:lvl7pPr>
            <a:lvl8pPr marL="15363200" indent="0">
              <a:buNone/>
              <a:defRPr sz="6700">
                <a:solidFill>
                  <a:schemeClr val="tx1">
                    <a:tint val="75000"/>
                  </a:schemeClr>
                </a:solidFill>
              </a:defRPr>
            </a:lvl8pPr>
            <a:lvl9pPr marL="17557943"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23263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194798" y="7681703"/>
            <a:ext cx="19387384" cy="21726718"/>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22313781" y="7681703"/>
            <a:ext cx="19387384" cy="21726718"/>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59495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2194798" y="7369253"/>
            <a:ext cx="19395007" cy="3071154"/>
          </a:xfrm>
        </p:spPr>
        <p:txBody>
          <a:bodyPr anchor="b"/>
          <a:lstStyle>
            <a:lvl1pPr marL="0" indent="0">
              <a:buNone/>
              <a:defRPr sz="11500" b="1"/>
            </a:lvl1pPr>
            <a:lvl2pPr marL="2194743" indent="0">
              <a:buNone/>
              <a:defRPr sz="9600" b="1"/>
            </a:lvl2pPr>
            <a:lvl3pPr marL="4389486" indent="0">
              <a:buNone/>
              <a:defRPr sz="8600" b="1"/>
            </a:lvl3pPr>
            <a:lvl4pPr marL="6584229" indent="0">
              <a:buNone/>
              <a:defRPr sz="7700" b="1"/>
            </a:lvl4pPr>
            <a:lvl5pPr marL="8778972" indent="0">
              <a:buNone/>
              <a:defRPr sz="7700" b="1"/>
            </a:lvl5pPr>
            <a:lvl6pPr marL="10973714" indent="0">
              <a:buNone/>
              <a:defRPr sz="7700" b="1"/>
            </a:lvl6pPr>
            <a:lvl7pPr marL="13168457" indent="0">
              <a:buNone/>
              <a:defRPr sz="7700" b="1"/>
            </a:lvl7pPr>
            <a:lvl8pPr marL="15363200" indent="0">
              <a:buNone/>
              <a:defRPr sz="7700" b="1"/>
            </a:lvl8pPr>
            <a:lvl9pPr marL="17557943"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798" y="10440407"/>
            <a:ext cx="19395007" cy="1896801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22298542" y="7369253"/>
            <a:ext cx="19402625" cy="3071154"/>
          </a:xfrm>
        </p:spPr>
        <p:txBody>
          <a:bodyPr anchor="b"/>
          <a:lstStyle>
            <a:lvl1pPr marL="0" indent="0">
              <a:buNone/>
              <a:defRPr sz="11500" b="1"/>
            </a:lvl1pPr>
            <a:lvl2pPr marL="2194743" indent="0">
              <a:buNone/>
              <a:defRPr sz="9600" b="1"/>
            </a:lvl2pPr>
            <a:lvl3pPr marL="4389486" indent="0">
              <a:buNone/>
              <a:defRPr sz="8600" b="1"/>
            </a:lvl3pPr>
            <a:lvl4pPr marL="6584229" indent="0">
              <a:buNone/>
              <a:defRPr sz="7700" b="1"/>
            </a:lvl4pPr>
            <a:lvl5pPr marL="8778972" indent="0">
              <a:buNone/>
              <a:defRPr sz="7700" b="1"/>
            </a:lvl5pPr>
            <a:lvl6pPr marL="10973714" indent="0">
              <a:buNone/>
              <a:defRPr sz="7700" b="1"/>
            </a:lvl6pPr>
            <a:lvl7pPr marL="13168457" indent="0">
              <a:buNone/>
              <a:defRPr sz="7700" b="1"/>
            </a:lvl7pPr>
            <a:lvl8pPr marL="15363200" indent="0">
              <a:buNone/>
              <a:defRPr sz="7700" b="1"/>
            </a:lvl8pPr>
            <a:lvl9pPr marL="17557943"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8542" y="10440407"/>
            <a:ext cx="19402625" cy="1896801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2033438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315881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57855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01" y="1310766"/>
            <a:ext cx="14441469" cy="5578378"/>
          </a:xfrm>
        </p:spPr>
        <p:txBody>
          <a:bodyPr anchor="b"/>
          <a:lstStyle>
            <a:lvl1pPr algn="l">
              <a:defRPr sz="9600" b="1"/>
            </a:lvl1pPr>
          </a:lstStyle>
          <a:p>
            <a:r>
              <a:rPr lang="en-US" smtClean="0"/>
              <a:t>Click to edit Master title style</a:t>
            </a:r>
            <a:endParaRPr lang="en-CA"/>
          </a:p>
        </p:txBody>
      </p:sp>
      <p:sp>
        <p:nvSpPr>
          <p:cNvPr id="3" name="Content Placeholder 2"/>
          <p:cNvSpPr>
            <a:spLocks noGrp="1"/>
          </p:cNvSpPr>
          <p:nvPr>
            <p:ph idx="1"/>
          </p:nvPr>
        </p:nvSpPr>
        <p:spPr>
          <a:xfrm>
            <a:off x="17162102" y="1310769"/>
            <a:ext cx="24539063" cy="2809765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2194801" y="6889147"/>
            <a:ext cx="14441469" cy="22519274"/>
          </a:xfrm>
        </p:spPr>
        <p:txBody>
          <a:bodyPr/>
          <a:lstStyle>
            <a:lvl1pPr marL="0" indent="0">
              <a:buNone/>
              <a:defRPr sz="6700"/>
            </a:lvl1pPr>
            <a:lvl2pPr marL="2194743" indent="0">
              <a:buNone/>
              <a:defRPr sz="5800"/>
            </a:lvl2pPr>
            <a:lvl3pPr marL="4389486" indent="0">
              <a:buNone/>
              <a:defRPr sz="4800"/>
            </a:lvl3pPr>
            <a:lvl4pPr marL="6584229" indent="0">
              <a:buNone/>
              <a:defRPr sz="4300"/>
            </a:lvl4pPr>
            <a:lvl5pPr marL="8778972" indent="0">
              <a:buNone/>
              <a:defRPr sz="4300"/>
            </a:lvl5pPr>
            <a:lvl6pPr marL="10973714" indent="0">
              <a:buNone/>
              <a:defRPr sz="4300"/>
            </a:lvl6pPr>
            <a:lvl7pPr marL="13168457" indent="0">
              <a:buNone/>
              <a:defRPr sz="4300"/>
            </a:lvl7pPr>
            <a:lvl8pPr marL="15363200" indent="0">
              <a:buNone/>
              <a:defRPr sz="4300"/>
            </a:lvl8pPr>
            <a:lvl9pPr marL="17557943"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285098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916" y="23045102"/>
            <a:ext cx="26337578" cy="2720605"/>
          </a:xfrm>
        </p:spPr>
        <p:txBody>
          <a:bodyPr anchor="b"/>
          <a:lstStyle>
            <a:lvl1pPr algn="l">
              <a:defRPr sz="9600" b="1"/>
            </a:lvl1pPr>
          </a:lstStyle>
          <a:p>
            <a:r>
              <a:rPr lang="en-US" smtClean="0"/>
              <a:t>Click to edit Master title style</a:t>
            </a:r>
            <a:endParaRPr lang="en-CA"/>
          </a:p>
        </p:txBody>
      </p:sp>
      <p:sp>
        <p:nvSpPr>
          <p:cNvPr id="3" name="Picture Placeholder 2"/>
          <p:cNvSpPr>
            <a:spLocks noGrp="1"/>
          </p:cNvSpPr>
          <p:nvPr>
            <p:ph type="pic" idx="1"/>
          </p:nvPr>
        </p:nvSpPr>
        <p:spPr>
          <a:xfrm>
            <a:off x="8603916" y="2941604"/>
            <a:ext cx="26337578" cy="19752945"/>
          </a:xfrm>
        </p:spPr>
        <p:txBody>
          <a:bodyPr/>
          <a:lstStyle>
            <a:lvl1pPr marL="0" indent="0">
              <a:buNone/>
              <a:defRPr sz="15400"/>
            </a:lvl1pPr>
            <a:lvl2pPr marL="2194743" indent="0">
              <a:buNone/>
              <a:defRPr sz="13400"/>
            </a:lvl2pPr>
            <a:lvl3pPr marL="4389486" indent="0">
              <a:buNone/>
              <a:defRPr sz="11500"/>
            </a:lvl3pPr>
            <a:lvl4pPr marL="6584229" indent="0">
              <a:buNone/>
              <a:defRPr sz="9600"/>
            </a:lvl4pPr>
            <a:lvl5pPr marL="8778972" indent="0">
              <a:buNone/>
              <a:defRPr sz="9600"/>
            </a:lvl5pPr>
            <a:lvl6pPr marL="10973714" indent="0">
              <a:buNone/>
              <a:defRPr sz="9600"/>
            </a:lvl6pPr>
            <a:lvl7pPr marL="13168457" indent="0">
              <a:buNone/>
              <a:defRPr sz="9600"/>
            </a:lvl7pPr>
            <a:lvl8pPr marL="15363200" indent="0">
              <a:buNone/>
              <a:defRPr sz="9600"/>
            </a:lvl8pPr>
            <a:lvl9pPr marL="17557943" indent="0">
              <a:buNone/>
              <a:defRPr sz="9600"/>
            </a:lvl9pPr>
          </a:lstStyle>
          <a:p>
            <a:endParaRPr lang="en-CA"/>
          </a:p>
        </p:txBody>
      </p:sp>
      <p:sp>
        <p:nvSpPr>
          <p:cNvPr id="4" name="Text Placeholder 3"/>
          <p:cNvSpPr>
            <a:spLocks noGrp="1"/>
          </p:cNvSpPr>
          <p:nvPr>
            <p:ph type="body" sz="half" idx="2"/>
          </p:nvPr>
        </p:nvSpPr>
        <p:spPr>
          <a:xfrm>
            <a:off x="8603916" y="25765707"/>
            <a:ext cx="26337578" cy="3863710"/>
          </a:xfrm>
        </p:spPr>
        <p:txBody>
          <a:bodyPr/>
          <a:lstStyle>
            <a:lvl1pPr marL="0" indent="0">
              <a:buNone/>
              <a:defRPr sz="6700"/>
            </a:lvl1pPr>
            <a:lvl2pPr marL="2194743" indent="0">
              <a:buNone/>
              <a:defRPr sz="5800"/>
            </a:lvl2pPr>
            <a:lvl3pPr marL="4389486" indent="0">
              <a:buNone/>
              <a:defRPr sz="4800"/>
            </a:lvl3pPr>
            <a:lvl4pPr marL="6584229" indent="0">
              <a:buNone/>
              <a:defRPr sz="4300"/>
            </a:lvl4pPr>
            <a:lvl5pPr marL="8778972" indent="0">
              <a:buNone/>
              <a:defRPr sz="4300"/>
            </a:lvl5pPr>
            <a:lvl6pPr marL="10973714" indent="0">
              <a:buNone/>
              <a:defRPr sz="4300"/>
            </a:lvl6pPr>
            <a:lvl7pPr marL="13168457" indent="0">
              <a:buNone/>
              <a:defRPr sz="4300"/>
            </a:lvl7pPr>
            <a:lvl8pPr marL="15363200" indent="0">
              <a:buNone/>
              <a:defRPr sz="4300"/>
            </a:lvl8pPr>
            <a:lvl9pPr marL="17557943"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DF53B-A42B-4652-8DAD-4A6F0ADE7256}" type="datetimeFigureOut">
              <a:rPr lang="en-CA" smtClean="0"/>
              <a:pPr/>
              <a:t>08/02/2012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0F38A8-2999-4BF1-BA26-5862DC308FBA}" type="slidenum">
              <a:rPr lang="en-CA" smtClean="0"/>
              <a:pPr/>
              <a:t>‹#›</a:t>
            </a:fld>
            <a:endParaRPr lang="en-CA"/>
          </a:p>
        </p:txBody>
      </p:sp>
    </p:spTree>
    <p:extLst>
      <p:ext uri="{BB962C8B-B14F-4D97-AF65-F5344CB8AC3E}">
        <p14:creationId xmlns:p14="http://schemas.microsoft.com/office/powerpoint/2010/main" val="316948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798" y="1318390"/>
            <a:ext cx="39506367" cy="5486929"/>
          </a:xfrm>
          <a:prstGeom prst="rect">
            <a:avLst/>
          </a:prstGeom>
        </p:spPr>
        <p:txBody>
          <a:bodyPr vert="horz" lIns="438949" tIns="219474" rIns="438949" bIns="219474"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2194798" y="7681703"/>
            <a:ext cx="39506367" cy="21726718"/>
          </a:xfrm>
          <a:prstGeom prst="rect">
            <a:avLst/>
          </a:prstGeom>
        </p:spPr>
        <p:txBody>
          <a:bodyPr vert="horz" lIns="438949" tIns="219474" rIns="438949" bIns="2194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2194798" y="30513425"/>
            <a:ext cx="10242391" cy="1752769"/>
          </a:xfrm>
          <a:prstGeom prst="rect">
            <a:avLst/>
          </a:prstGeom>
        </p:spPr>
        <p:txBody>
          <a:bodyPr vert="horz" lIns="438949" tIns="219474" rIns="438949" bIns="219474" rtlCol="0" anchor="ctr"/>
          <a:lstStyle>
            <a:lvl1pPr algn="l">
              <a:defRPr sz="5800">
                <a:solidFill>
                  <a:schemeClr val="tx1">
                    <a:tint val="75000"/>
                  </a:schemeClr>
                </a:solidFill>
              </a:defRPr>
            </a:lvl1pPr>
          </a:lstStyle>
          <a:p>
            <a:fld id="{C18DF53B-A42B-4652-8DAD-4A6F0ADE7256}" type="datetimeFigureOut">
              <a:rPr lang="en-CA" smtClean="0"/>
              <a:pPr/>
              <a:t>08/02/2012</a:t>
            </a:fld>
            <a:endParaRPr lang="en-CA"/>
          </a:p>
        </p:txBody>
      </p:sp>
      <p:sp>
        <p:nvSpPr>
          <p:cNvPr id="5" name="Footer Placeholder 4"/>
          <p:cNvSpPr>
            <a:spLocks noGrp="1"/>
          </p:cNvSpPr>
          <p:nvPr>
            <p:ph type="ftr" sz="quarter" idx="3"/>
          </p:nvPr>
        </p:nvSpPr>
        <p:spPr>
          <a:xfrm>
            <a:off x="14997788" y="30513425"/>
            <a:ext cx="13900388" cy="1752769"/>
          </a:xfrm>
          <a:prstGeom prst="rect">
            <a:avLst/>
          </a:prstGeom>
        </p:spPr>
        <p:txBody>
          <a:bodyPr vert="horz" lIns="438949" tIns="219474" rIns="438949" bIns="219474" rtlCol="0" anchor="ctr"/>
          <a:lstStyle>
            <a:lvl1pPr algn="ctr">
              <a:defRPr sz="58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31458774" y="30513425"/>
            <a:ext cx="10242391" cy="1752769"/>
          </a:xfrm>
          <a:prstGeom prst="rect">
            <a:avLst/>
          </a:prstGeom>
        </p:spPr>
        <p:txBody>
          <a:bodyPr vert="horz" lIns="438949" tIns="219474" rIns="438949" bIns="219474" rtlCol="0" anchor="ctr"/>
          <a:lstStyle>
            <a:lvl1pPr algn="r">
              <a:defRPr sz="5800">
                <a:solidFill>
                  <a:schemeClr val="tx1">
                    <a:tint val="75000"/>
                  </a:schemeClr>
                </a:solidFill>
              </a:defRPr>
            </a:lvl1pPr>
          </a:lstStyle>
          <a:p>
            <a:fld id="{240F38A8-2999-4BF1-BA26-5862DC308FBA}" type="slidenum">
              <a:rPr lang="en-CA" smtClean="0"/>
              <a:pPr/>
              <a:t>‹#›</a:t>
            </a:fld>
            <a:endParaRPr lang="en-CA"/>
          </a:p>
        </p:txBody>
      </p:sp>
    </p:spTree>
    <p:extLst>
      <p:ext uri="{BB962C8B-B14F-4D97-AF65-F5344CB8AC3E}">
        <p14:creationId xmlns:p14="http://schemas.microsoft.com/office/powerpoint/2010/main" val="42210451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389486" rtl="0" eaLnBrk="1" latinLnBrk="0" hangingPunct="1">
        <a:spcBef>
          <a:spcPct val="0"/>
        </a:spcBef>
        <a:buNone/>
        <a:defRPr sz="21100" kern="1200">
          <a:solidFill>
            <a:schemeClr val="tx1"/>
          </a:solidFill>
          <a:latin typeface="+mj-lt"/>
          <a:ea typeface="+mj-ea"/>
          <a:cs typeface="+mj-cs"/>
        </a:defRPr>
      </a:lvl1pPr>
    </p:titleStyle>
    <p:bodyStyle>
      <a:lvl1pPr marL="1646057" indent="-1646057" algn="l" defTabSz="4389486"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457" indent="-1371714" algn="l" defTabSz="4389486"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857" indent="-1097371" algn="l" defTabSz="4389486"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1600" indent="-1097371" algn="l" defTabSz="4389486"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6343" indent="-1097371" algn="l" defTabSz="4389486"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1086" indent="-1097371" algn="l" defTabSz="4389486"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5829" indent="-1097371" algn="l" defTabSz="4389486"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60572" indent="-1097371" algn="l" defTabSz="4389486"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5314" indent="-1097371" algn="l" defTabSz="4389486"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486" rtl="0" eaLnBrk="1" latinLnBrk="0" hangingPunct="1">
        <a:defRPr sz="8600" kern="1200">
          <a:solidFill>
            <a:schemeClr val="tx1"/>
          </a:solidFill>
          <a:latin typeface="+mn-lt"/>
          <a:ea typeface="+mn-ea"/>
          <a:cs typeface="+mn-cs"/>
        </a:defRPr>
      </a:lvl1pPr>
      <a:lvl2pPr marL="2194743" algn="l" defTabSz="4389486" rtl="0" eaLnBrk="1" latinLnBrk="0" hangingPunct="1">
        <a:defRPr sz="8600" kern="1200">
          <a:solidFill>
            <a:schemeClr val="tx1"/>
          </a:solidFill>
          <a:latin typeface="+mn-lt"/>
          <a:ea typeface="+mn-ea"/>
          <a:cs typeface="+mn-cs"/>
        </a:defRPr>
      </a:lvl2pPr>
      <a:lvl3pPr marL="4389486" algn="l" defTabSz="4389486" rtl="0" eaLnBrk="1" latinLnBrk="0" hangingPunct="1">
        <a:defRPr sz="8600" kern="1200">
          <a:solidFill>
            <a:schemeClr val="tx1"/>
          </a:solidFill>
          <a:latin typeface="+mn-lt"/>
          <a:ea typeface="+mn-ea"/>
          <a:cs typeface="+mn-cs"/>
        </a:defRPr>
      </a:lvl3pPr>
      <a:lvl4pPr marL="6584229" algn="l" defTabSz="4389486" rtl="0" eaLnBrk="1" latinLnBrk="0" hangingPunct="1">
        <a:defRPr sz="8600" kern="1200">
          <a:solidFill>
            <a:schemeClr val="tx1"/>
          </a:solidFill>
          <a:latin typeface="+mn-lt"/>
          <a:ea typeface="+mn-ea"/>
          <a:cs typeface="+mn-cs"/>
        </a:defRPr>
      </a:lvl4pPr>
      <a:lvl5pPr marL="8778972" algn="l" defTabSz="4389486" rtl="0" eaLnBrk="1" latinLnBrk="0" hangingPunct="1">
        <a:defRPr sz="8600" kern="1200">
          <a:solidFill>
            <a:schemeClr val="tx1"/>
          </a:solidFill>
          <a:latin typeface="+mn-lt"/>
          <a:ea typeface="+mn-ea"/>
          <a:cs typeface="+mn-cs"/>
        </a:defRPr>
      </a:lvl5pPr>
      <a:lvl6pPr marL="10973714" algn="l" defTabSz="4389486" rtl="0" eaLnBrk="1" latinLnBrk="0" hangingPunct="1">
        <a:defRPr sz="8600" kern="1200">
          <a:solidFill>
            <a:schemeClr val="tx1"/>
          </a:solidFill>
          <a:latin typeface="+mn-lt"/>
          <a:ea typeface="+mn-ea"/>
          <a:cs typeface="+mn-cs"/>
        </a:defRPr>
      </a:lvl6pPr>
      <a:lvl7pPr marL="13168457" algn="l" defTabSz="4389486" rtl="0" eaLnBrk="1" latinLnBrk="0" hangingPunct="1">
        <a:defRPr sz="8600" kern="1200">
          <a:solidFill>
            <a:schemeClr val="tx1"/>
          </a:solidFill>
          <a:latin typeface="+mn-lt"/>
          <a:ea typeface="+mn-ea"/>
          <a:cs typeface="+mn-cs"/>
        </a:defRPr>
      </a:lvl7pPr>
      <a:lvl8pPr marL="15363200" algn="l" defTabSz="4389486" rtl="0" eaLnBrk="1" latinLnBrk="0" hangingPunct="1">
        <a:defRPr sz="8600" kern="1200">
          <a:solidFill>
            <a:schemeClr val="tx1"/>
          </a:solidFill>
          <a:latin typeface="+mn-lt"/>
          <a:ea typeface="+mn-ea"/>
          <a:cs typeface="+mn-cs"/>
        </a:defRPr>
      </a:lvl8pPr>
      <a:lvl9pPr marL="17557943" algn="l" defTabSz="438948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Layout" Target="../diagrams/layout1.xml"/><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diagramData" Target="../diagrams/data1.xml"/><Relationship Id="rId2" Type="http://schemas.openxmlformats.org/officeDocument/2006/relationships/image" Target="../media/image1.jpeg"/><Relationship Id="rId16" Type="http://schemas.microsoft.com/office/2007/relationships/diagramDrawing" Target="../diagrams/drawing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X:\Terryland Farms (George Heinzle)\2008\P1000426.JPG"/>
          <p:cNvPicPr>
            <a:picLocks noChangeAspect="1" noChangeArrowheads="1"/>
          </p:cNvPicPr>
          <p:nvPr/>
        </p:nvPicPr>
        <p:blipFill>
          <a:blip r:embed="rId2" cstate="print">
            <a:lum bright="2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27039"/>
            <a:ext cx="43858025" cy="3289351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194799" y="1318390"/>
            <a:ext cx="26737958" cy="5486929"/>
          </a:xfrm>
        </p:spPr>
        <p:txBody>
          <a:bodyPr>
            <a:normAutofit/>
          </a:bodyPr>
          <a:lstStyle/>
          <a:p>
            <a:pPr algn="l"/>
            <a:r>
              <a:rPr lang="en-CA" sz="14000" dirty="0" smtClean="0"/>
              <a:t>Simulating Anaerobic Digestion To Determine Feedstock Suitability</a:t>
            </a:r>
            <a:endParaRPr lang="en-CA" sz="14000" dirty="0"/>
          </a:p>
        </p:txBody>
      </p:sp>
      <p:sp>
        <p:nvSpPr>
          <p:cNvPr id="6" name="Content Placeholder 5"/>
          <p:cNvSpPr>
            <a:spLocks noGrp="1"/>
          </p:cNvSpPr>
          <p:nvPr>
            <p:ph sz="half" idx="2"/>
          </p:nvPr>
        </p:nvSpPr>
        <p:spPr>
          <a:xfrm>
            <a:off x="2194798" y="7251313"/>
            <a:ext cx="13632503" cy="24331153"/>
          </a:xfrm>
        </p:spPr>
        <p:txBody>
          <a:bodyPr>
            <a:normAutofit lnSpcReduction="10000"/>
          </a:bodyPr>
          <a:lstStyle/>
          <a:p>
            <a:pPr marL="0" indent="0" algn="ctr">
              <a:buNone/>
            </a:pPr>
            <a:r>
              <a:rPr lang="en-CA" sz="7200" u="sng" dirty="0" smtClean="0"/>
              <a:t>WHY USE SIMULATION?</a:t>
            </a:r>
          </a:p>
          <a:p>
            <a:pPr marL="0" indent="0" algn="just">
              <a:buNone/>
            </a:pPr>
            <a:r>
              <a:rPr lang="en-CA" sz="3600" dirty="0" smtClean="0"/>
              <a:t>Anaerobic digestion is a highly complex process containing numerous biological and chemical reactions taking place simultaneously.  The stability of an anaerobic digestion system depends on the composition of the substrates and how microorganisms themselves convert the given substrates.  </a:t>
            </a:r>
          </a:p>
          <a:p>
            <a:pPr marL="0" indent="0" algn="just">
              <a:buNone/>
            </a:pPr>
            <a:endParaRPr lang="en-CA" sz="3600" dirty="0" smtClean="0"/>
          </a:p>
          <a:p>
            <a:pPr marL="0" indent="0" algn="just">
              <a:buNone/>
            </a:pPr>
            <a:endParaRPr lang="en-CA" sz="3600" dirty="0" smtClean="0"/>
          </a:p>
          <a:p>
            <a:pPr marL="0" indent="0" algn="just">
              <a:buNone/>
            </a:pPr>
            <a:endParaRPr lang="en-CA" sz="3600" dirty="0"/>
          </a:p>
          <a:p>
            <a:pPr marL="0" indent="0" algn="just">
              <a:buNone/>
            </a:pPr>
            <a:endParaRPr lang="en-CA" sz="3600" dirty="0" smtClean="0"/>
          </a:p>
          <a:p>
            <a:pPr marL="0" indent="0" algn="just">
              <a:buNone/>
            </a:pPr>
            <a:endParaRPr lang="en-CA" sz="3600" dirty="0"/>
          </a:p>
          <a:p>
            <a:pPr marL="0" indent="0" algn="just">
              <a:buNone/>
            </a:pPr>
            <a:endParaRPr lang="en-CA" sz="3600" dirty="0" smtClean="0"/>
          </a:p>
          <a:p>
            <a:pPr marL="0" indent="0" algn="just">
              <a:buNone/>
            </a:pPr>
            <a:endParaRPr lang="en-CA" sz="3600" dirty="0"/>
          </a:p>
          <a:p>
            <a:pPr marL="0" indent="0" algn="just">
              <a:buNone/>
            </a:pPr>
            <a:endParaRPr lang="en-CA" sz="3600" dirty="0" smtClean="0"/>
          </a:p>
          <a:p>
            <a:pPr marL="0" indent="0" algn="just">
              <a:buNone/>
            </a:pPr>
            <a:endParaRPr lang="en-CA" sz="3600" dirty="0" smtClean="0"/>
          </a:p>
          <a:p>
            <a:pPr marL="0" indent="0" algn="just">
              <a:buNone/>
            </a:pPr>
            <a:endParaRPr lang="en-CA" sz="3600" dirty="0" smtClean="0"/>
          </a:p>
          <a:p>
            <a:pPr marL="0" indent="0" algn="just">
              <a:buNone/>
            </a:pPr>
            <a:endParaRPr lang="en-CA" sz="3600" dirty="0"/>
          </a:p>
          <a:p>
            <a:pPr marL="0" indent="0" algn="just">
              <a:buNone/>
            </a:pPr>
            <a:endParaRPr lang="en-CA" sz="3600" dirty="0" smtClean="0"/>
          </a:p>
          <a:p>
            <a:pPr marL="0" indent="0" algn="just">
              <a:buNone/>
            </a:pPr>
            <a:r>
              <a:rPr lang="en-CA" sz="3600" dirty="0" smtClean="0"/>
              <a:t>To achieve adequate energy production, co-digestion using high strength </a:t>
            </a:r>
            <a:r>
              <a:rPr lang="en-CA" sz="3600" dirty="0" err="1" smtClean="0"/>
              <a:t>feedstocks</a:t>
            </a:r>
            <a:r>
              <a:rPr lang="en-CA" sz="3600" dirty="0" smtClean="0"/>
              <a:t> allows recycling of organics back into agricultural primary production while maximizing energy yields. These feedstocks push systems to their limit, requiring time-consuming lab-scale tests to predict system stability and biogas yields.  </a:t>
            </a:r>
          </a:p>
          <a:p>
            <a:pPr marL="0" indent="0" algn="just">
              <a:buNone/>
            </a:pPr>
            <a:endParaRPr lang="en-CA" sz="3600" dirty="0" smtClean="0"/>
          </a:p>
          <a:p>
            <a:pPr marL="0" indent="0" algn="just">
              <a:buNone/>
            </a:pPr>
            <a:r>
              <a:rPr lang="en-CA" sz="3600" dirty="0" smtClean="0"/>
              <a:t>The </a:t>
            </a:r>
            <a:r>
              <a:rPr lang="en-CA" sz="3600" dirty="0"/>
              <a:t>program </a:t>
            </a:r>
            <a:r>
              <a:rPr lang="en-CA" sz="3600" dirty="0" smtClean="0"/>
              <a:t>“</a:t>
            </a:r>
            <a:r>
              <a:rPr lang="en-CA" sz="3600" dirty="0" err="1" smtClean="0"/>
              <a:t>AQUASim</a:t>
            </a:r>
            <a:r>
              <a:rPr lang="en-CA" sz="3600" dirty="0" smtClean="0"/>
              <a:t>” was designed for the identification                                                 and </a:t>
            </a:r>
            <a:r>
              <a:rPr lang="en-CA" sz="3600" dirty="0"/>
              <a:t>simulation of </a:t>
            </a:r>
            <a:r>
              <a:rPr lang="en-CA" sz="3600" dirty="0" smtClean="0"/>
              <a:t>anaerobic digestion in </a:t>
            </a:r>
            <a:r>
              <a:rPr lang="en-CA" sz="3600" dirty="0"/>
              <a:t>the </a:t>
            </a:r>
            <a:r>
              <a:rPr lang="en-CA" sz="3600" dirty="0" smtClean="0"/>
              <a:t>laboratory, commercial systems and nature.</a:t>
            </a:r>
            <a:r>
              <a:rPr lang="en-CA" sz="3600" dirty="0"/>
              <a:t> </a:t>
            </a:r>
            <a:r>
              <a:rPr lang="en-CA" sz="3600" dirty="0" err="1" smtClean="0"/>
              <a:t>CHFour</a:t>
            </a:r>
            <a:r>
              <a:rPr lang="en-CA" sz="3600" dirty="0" smtClean="0"/>
              <a:t> Biogas </a:t>
            </a:r>
            <a:r>
              <a:rPr lang="en-CA" sz="3600" dirty="0"/>
              <a:t>Inc</a:t>
            </a:r>
            <a:r>
              <a:rPr lang="en-CA" sz="3600" dirty="0" smtClean="0"/>
              <a:t>. adjusted the model to specific conditions within our anaerobic digestion systems. </a:t>
            </a:r>
            <a:r>
              <a:rPr lang="en-CA" sz="3600" dirty="0"/>
              <a:t>Various high strength substrates have been </a:t>
            </a:r>
            <a:r>
              <a:rPr lang="en-CA" sz="3600" dirty="0" smtClean="0"/>
              <a:t>tested </a:t>
            </a:r>
            <a:r>
              <a:rPr lang="en-CA" sz="3600" dirty="0"/>
              <a:t>in lab-scale digesters and have been replicated by </a:t>
            </a:r>
            <a:r>
              <a:rPr lang="en-CA" sz="3600" dirty="0" smtClean="0"/>
              <a:t>our computer simulation.  </a:t>
            </a:r>
            <a:r>
              <a:rPr lang="en-CA" sz="3600" dirty="0"/>
              <a:t>Biogas composition and yields, pH, acids, and ammonia inhibitions predicted by </a:t>
            </a:r>
            <a:r>
              <a:rPr lang="en-CA" sz="3600" dirty="0" err="1" smtClean="0"/>
              <a:t>AQUASim</a:t>
            </a:r>
            <a:r>
              <a:rPr lang="en-CA" sz="3600" dirty="0" smtClean="0"/>
              <a:t> </a:t>
            </a:r>
            <a:r>
              <a:rPr lang="en-CA" sz="3600" dirty="0"/>
              <a:t>closely match lab </a:t>
            </a:r>
            <a:r>
              <a:rPr lang="en-CA" sz="3600" dirty="0" smtClean="0"/>
              <a:t>results. This </a:t>
            </a:r>
            <a:r>
              <a:rPr lang="en-CA" sz="3600" dirty="0"/>
              <a:t>allows cost effective investigation of loading rates that ensure stable </a:t>
            </a:r>
            <a:r>
              <a:rPr lang="en-CA" sz="3600" dirty="0" smtClean="0"/>
              <a:t>anaerobic digestion </a:t>
            </a:r>
            <a:r>
              <a:rPr lang="en-CA" sz="3600" dirty="0"/>
              <a:t>processes</a:t>
            </a:r>
            <a:r>
              <a:rPr lang="en-CA" sz="3600" dirty="0" smtClean="0"/>
              <a:t>.</a:t>
            </a:r>
          </a:p>
          <a:p>
            <a:pPr marL="0" indent="0" algn="just">
              <a:buNone/>
            </a:pPr>
            <a:endParaRPr lang="en-CA" sz="3600" u="sng" dirty="0"/>
          </a:p>
          <a:p>
            <a:pPr marL="0" indent="0" algn="just">
              <a:buNone/>
            </a:pPr>
            <a:r>
              <a:rPr lang="en-CA" sz="7200" u="sng" dirty="0" smtClean="0"/>
              <a:t>AVAILABLE SIMULATION SERVICES</a:t>
            </a:r>
            <a:endParaRPr lang="en-CA" sz="7200" u="sng" dirty="0"/>
          </a:p>
          <a:p>
            <a:pPr fontAlgn="t">
              <a:buFont typeface="Wingdings" pitchFamily="2" charset="2"/>
              <a:buChar char="ü"/>
            </a:pPr>
            <a:r>
              <a:rPr lang="en-CA" sz="3600" dirty="0" smtClean="0"/>
              <a:t>Feedstock </a:t>
            </a:r>
            <a:r>
              <a:rPr lang="en-CA" sz="3600" dirty="0"/>
              <a:t>Analysis </a:t>
            </a:r>
            <a:endParaRPr lang="en-CA" sz="3600" dirty="0" smtClean="0"/>
          </a:p>
          <a:p>
            <a:pPr fontAlgn="t">
              <a:buFont typeface="Wingdings" pitchFamily="2" charset="2"/>
              <a:buChar char="ü"/>
            </a:pPr>
            <a:r>
              <a:rPr lang="en-CA" sz="3600" dirty="0" smtClean="0"/>
              <a:t>System </a:t>
            </a:r>
            <a:r>
              <a:rPr lang="en-CA" sz="3600" dirty="0"/>
              <a:t>S</a:t>
            </a:r>
            <a:r>
              <a:rPr lang="en-CA" sz="3600" dirty="0" smtClean="0"/>
              <a:t>tability and Indicator Analysis</a:t>
            </a:r>
          </a:p>
          <a:p>
            <a:pPr fontAlgn="t">
              <a:buFont typeface="Wingdings" pitchFamily="2" charset="2"/>
              <a:buChar char="ü"/>
            </a:pPr>
            <a:r>
              <a:rPr lang="en-CA" sz="3600" dirty="0" smtClean="0"/>
              <a:t>Process Control Optimization</a:t>
            </a:r>
          </a:p>
          <a:p>
            <a:pPr fontAlgn="t">
              <a:buFont typeface="Wingdings" pitchFamily="2" charset="2"/>
              <a:buChar char="ü"/>
            </a:pPr>
            <a:r>
              <a:rPr lang="en-CA" sz="3600" dirty="0" smtClean="0"/>
              <a:t>Operational </a:t>
            </a:r>
            <a:r>
              <a:rPr lang="en-CA" sz="3600" dirty="0"/>
              <a:t>R</a:t>
            </a:r>
            <a:r>
              <a:rPr lang="en-CA" sz="3600" dirty="0" smtClean="0"/>
              <a:t>ecommendations </a:t>
            </a:r>
          </a:p>
          <a:p>
            <a:pPr fontAlgn="t">
              <a:buFont typeface="Wingdings" pitchFamily="2" charset="2"/>
              <a:buChar char="ü"/>
            </a:pPr>
            <a:r>
              <a:rPr lang="en-CA" sz="3600" dirty="0" smtClean="0"/>
              <a:t>Feeding Schedule Adjustments </a:t>
            </a:r>
            <a:endParaRPr lang="en-CA" sz="3600" dirty="0"/>
          </a:p>
          <a:p>
            <a:pPr marL="0" indent="0" algn="just">
              <a:buNone/>
            </a:pPr>
            <a:endParaRPr lang="en-CA" sz="3600" dirty="0" smtClean="0"/>
          </a:p>
        </p:txBody>
      </p:sp>
      <p:sp>
        <p:nvSpPr>
          <p:cNvPr id="10" name="TextBox 9"/>
          <p:cNvSpPr txBox="1"/>
          <p:nvPr/>
        </p:nvSpPr>
        <p:spPr>
          <a:xfrm>
            <a:off x="1726400" y="6235651"/>
            <a:ext cx="25392576" cy="1015663"/>
          </a:xfrm>
          <a:prstGeom prst="rect">
            <a:avLst/>
          </a:prstGeom>
          <a:noFill/>
        </p:spPr>
        <p:txBody>
          <a:bodyPr wrap="square" rtlCol="0">
            <a:spAutoFit/>
          </a:bodyPr>
          <a:lstStyle/>
          <a:p>
            <a:pPr algn="ctr"/>
            <a:r>
              <a:rPr lang="en-CA" sz="6000" b="1" dirty="0" smtClean="0"/>
              <a:t>Benjamin Strehler;  Claire Allen;  Danmei Yang </a:t>
            </a:r>
            <a:endParaRPr lang="en-CA" sz="4800" b="1" dirty="0"/>
          </a:p>
        </p:txBody>
      </p:sp>
      <p:sp>
        <p:nvSpPr>
          <p:cNvPr id="12" name="Content Placeholder 5"/>
          <p:cNvSpPr>
            <a:spLocks noGrp="1"/>
          </p:cNvSpPr>
          <p:nvPr>
            <p:ph sz="half" idx="2"/>
          </p:nvPr>
        </p:nvSpPr>
        <p:spPr>
          <a:xfrm>
            <a:off x="29076773" y="3787379"/>
            <a:ext cx="12984431" cy="25621040"/>
          </a:xfrm>
        </p:spPr>
        <p:txBody>
          <a:bodyPr>
            <a:normAutofit/>
          </a:bodyPr>
          <a:lstStyle/>
          <a:p>
            <a:pPr marL="0" indent="0" algn="ctr" fontAlgn="t">
              <a:buNone/>
            </a:pPr>
            <a:r>
              <a:rPr lang="en-CA" sz="7200" u="sng" dirty="0" smtClean="0"/>
              <a:t>SIMULATING THE SUITABILITY OF CHEESE WHEY AS  A FEEDSTOCK</a:t>
            </a:r>
            <a:endParaRPr lang="en-CA" sz="7200" u="sng" dirty="0"/>
          </a:p>
          <a:p>
            <a:pPr marL="0" indent="0" algn="just" fontAlgn="t">
              <a:buNone/>
            </a:pPr>
            <a:r>
              <a:rPr lang="en-CA" sz="3600" dirty="0" err="1" smtClean="0"/>
              <a:t>AQUASim</a:t>
            </a:r>
            <a:r>
              <a:rPr lang="en-CA" sz="3600" dirty="0" smtClean="0"/>
              <a:t> can be used to help determine the stability of an anaerobic digester and theoretical energy yields.  Below </a:t>
            </a:r>
            <a:r>
              <a:rPr lang="en-CA" sz="3600" dirty="0" smtClean="0"/>
              <a:t>are </a:t>
            </a:r>
            <a:r>
              <a:rPr lang="en-CA" sz="3600" dirty="0" smtClean="0"/>
              <a:t>the </a:t>
            </a:r>
            <a:r>
              <a:rPr lang="en-CA" sz="3600" dirty="0" err="1" smtClean="0"/>
              <a:t>AQUASim</a:t>
            </a:r>
            <a:r>
              <a:rPr lang="en-CA" sz="3600" dirty="0" smtClean="0"/>
              <a:t> results from an anaerobic digester with cheese whey and manure as substrates.  This digester configuration yields 90 kW of continuous electricity.</a:t>
            </a:r>
            <a:endParaRPr lang="en-CA" sz="6600" dirty="0"/>
          </a:p>
        </p:txBody>
      </p:sp>
      <p:sp>
        <p:nvSpPr>
          <p:cNvPr id="13" name="Content Placeholder 5"/>
          <p:cNvSpPr>
            <a:spLocks noGrp="1"/>
          </p:cNvSpPr>
          <p:nvPr>
            <p:ph sz="half" idx="2"/>
          </p:nvPr>
        </p:nvSpPr>
        <p:spPr>
          <a:xfrm>
            <a:off x="16003588" y="7251315"/>
            <a:ext cx="12984431" cy="24389010"/>
          </a:xfrm>
        </p:spPr>
        <p:txBody>
          <a:bodyPr>
            <a:normAutofit/>
          </a:bodyPr>
          <a:lstStyle/>
          <a:p>
            <a:pPr marL="0" indent="0" algn="ctr">
              <a:buNone/>
            </a:pPr>
            <a:r>
              <a:rPr lang="en-CA" sz="7800" u="sng" dirty="0" smtClean="0"/>
              <a:t>ACCURACY OF MODEL</a:t>
            </a:r>
          </a:p>
          <a:p>
            <a:pPr marL="0" indent="0" algn="just">
              <a:buNone/>
            </a:pPr>
            <a:r>
              <a:rPr lang="en-CA" sz="3600" dirty="0" smtClean="0"/>
              <a:t>Our model accurately predicts pH, biogas production and composition, Chemical Oxygen Demand, and acid concentration.</a:t>
            </a:r>
          </a:p>
          <a:p>
            <a:pPr marL="0" indent="0" algn="just">
              <a:buNone/>
            </a:pPr>
            <a:endParaRPr lang="en-CA" sz="3600" dirty="0" smtClean="0"/>
          </a:p>
          <a:p>
            <a:pPr marL="0" indent="0" algn="just">
              <a:buNone/>
            </a:pPr>
            <a:r>
              <a:rPr lang="en-CA" sz="3600" dirty="0" smtClean="0"/>
              <a:t>The graphs below show how accurately our model correlates to laboratory data.  The example shown below shows laboratory and model predictions of pH, gas flow and acid build up for the anaerobic digestion of a </a:t>
            </a:r>
            <a:r>
              <a:rPr lang="en-CA" sz="3600" smtClean="0"/>
              <a:t>bioethanol by-product </a:t>
            </a:r>
            <a:r>
              <a:rPr lang="en-CA" sz="3600" dirty="0" smtClean="0"/>
              <a:t>in a 4L continuous flow reactor.</a:t>
            </a: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a:p>
            <a:pPr marL="0" indent="0" algn="just">
              <a:buNone/>
            </a:pPr>
            <a:endParaRPr lang="en-CA" sz="4000" dirty="0" smtClean="0"/>
          </a:p>
          <a:p>
            <a:pPr marL="0" indent="0" algn="just">
              <a:buNone/>
            </a:pPr>
            <a:endParaRPr lang="en-CA" sz="4000" dirty="0"/>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988" b="9670"/>
          <a:stretch/>
        </p:blipFill>
        <p:spPr bwMode="auto">
          <a:xfrm>
            <a:off x="16726647" y="13680931"/>
            <a:ext cx="11888787" cy="4775200"/>
          </a:xfrm>
          <a:prstGeom prst="rect">
            <a:avLst/>
          </a:prstGeom>
          <a:noFill/>
          <a:ln w="9525">
            <a:solidFill>
              <a:schemeClr val="tx1">
                <a:alpha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832" b="8605"/>
          <a:stretch/>
        </p:blipFill>
        <p:spPr bwMode="auto">
          <a:xfrm>
            <a:off x="16668459" y="19914294"/>
            <a:ext cx="11888787" cy="4847771"/>
          </a:xfrm>
          <a:prstGeom prst="rect">
            <a:avLst/>
          </a:prstGeom>
          <a:noFill/>
          <a:ln w="9525">
            <a:solidFill>
              <a:schemeClr val="tx1">
                <a:alpha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171" b="10188"/>
          <a:stretch/>
        </p:blipFill>
        <p:spPr bwMode="auto">
          <a:xfrm>
            <a:off x="17034776" y="26326300"/>
            <a:ext cx="11686344" cy="4665354"/>
          </a:xfrm>
          <a:prstGeom prst="rect">
            <a:avLst/>
          </a:prstGeom>
          <a:noFill/>
          <a:ln w="9525">
            <a:solidFill>
              <a:schemeClr val="tx1">
                <a:alpha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 descr="CH4 MASTER LOGO.jpg"/>
          <p:cNvPicPr>
            <a:picLocks noChangeAspect="1" noChangeArrowheads="1"/>
          </p:cNvPicPr>
          <p:nvPr/>
        </p:nvPicPr>
        <p:blipFill>
          <a:blip r:embed="rId7" cstate="print">
            <a:clrChange>
              <a:clrFrom>
                <a:srgbClr val="F8FFFD"/>
              </a:clrFrom>
              <a:clrTo>
                <a:srgbClr val="F8FFFD">
                  <a:alpha val="0"/>
                </a:srgbClr>
              </a:clrTo>
            </a:clrChange>
            <a:extLst>
              <a:ext uri="{28A0092B-C50C-407E-A947-70E740481C1C}">
                <a14:useLocalDpi xmlns:a14="http://schemas.microsoft.com/office/drawing/2010/main" val="0"/>
              </a:ext>
            </a:extLst>
          </a:blip>
          <a:srcRect/>
          <a:stretch>
            <a:fillRect/>
          </a:stretch>
        </p:blipFill>
        <p:spPr bwMode="auto">
          <a:xfrm>
            <a:off x="29241837" y="763043"/>
            <a:ext cx="1368108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004" b="11871"/>
          <a:stretch/>
        </p:blipFill>
        <p:spPr bwMode="auto">
          <a:xfrm>
            <a:off x="30333799" y="16206791"/>
            <a:ext cx="11713479" cy="5145013"/>
          </a:xfrm>
          <a:prstGeom prst="rect">
            <a:avLst/>
          </a:prstGeom>
          <a:noFill/>
          <a:ln w="9525">
            <a:solidFill>
              <a:schemeClr val="tx1">
                <a:alpha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879" b="10694"/>
          <a:stretch/>
        </p:blipFill>
        <p:spPr bwMode="auto">
          <a:xfrm>
            <a:off x="30333799" y="21789379"/>
            <a:ext cx="11713479" cy="5230764"/>
          </a:xfrm>
          <a:prstGeom prst="rect">
            <a:avLst/>
          </a:prstGeom>
          <a:noFill/>
          <a:ln w="9525">
            <a:solidFill>
              <a:schemeClr val="tx1">
                <a:alpha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185" b="10346"/>
          <a:stretch/>
        </p:blipFill>
        <p:spPr bwMode="auto">
          <a:xfrm>
            <a:off x="30307757" y="10380671"/>
            <a:ext cx="11713478" cy="5299364"/>
          </a:xfrm>
          <a:prstGeom prst="rect">
            <a:avLst/>
          </a:prstGeom>
          <a:noFill/>
          <a:ln w="9525">
            <a:solidFill>
              <a:schemeClr val="tx1">
                <a:alpha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9754" b="11340"/>
          <a:stretch/>
        </p:blipFill>
        <p:spPr bwMode="auto">
          <a:xfrm>
            <a:off x="30307757" y="27540830"/>
            <a:ext cx="11713479" cy="5196464"/>
          </a:xfrm>
          <a:prstGeom prst="rect">
            <a:avLst/>
          </a:prstGeom>
          <a:noFill/>
          <a:ln w="9525">
            <a:solidFill>
              <a:schemeClr val="tx1">
                <a:alpha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403365" y="18456131"/>
            <a:ext cx="12418977" cy="646331"/>
          </a:xfrm>
          <a:prstGeom prst="rect">
            <a:avLst/>
          </a:prstGeom>
          <a:noFill/>
        </p:spPr>
        <p:txBody>
          <a:bodyPr wrap="square" rtlCol="0">
            <a:spAutoFit/>
          </a:bodyPr>
          <a:lstStyle/>
          <a:p>
            <a:pPr algn="ctr"/>
            <a:r>
              <a:rPr lang="en-CA" sz="3600" b="1" dirty="0" smtClean="0"/>
              <a:t>Simulated pH values compared to measured pH values </a:t>
            </a:r>
            <a:r>
              <a:rPr lang="en-CA" sz="3600" b="1" dirty="0"/>
              <a:t>in the </a:t>
            </a:r>
            <a:r>
              <a:rPr lang="en-CA" sz="3600" b="1" dirty="0" smtClean="0"/>
              <a:t>lab</a:t>
            </a:r>
            <a:endParaRPr lang="en-CA" sz="3600" b="1" dirty="0"/>
          </a:p>
        </p:txBody>
      </p:sp>
      <p:sp>
        <p:nvSpPr>
          <p:cNvPr id="18" name="TextBox 17"/>
          <p:cNvSpPr txBox="1"/>
          <p:nvPr/>
        </p:nvSpPr>
        <p:spPr>
          <a:xfrm>
            <a:off x="15988116" y="24784618"/>
            <a:ext cx="13249472" cy="646331"/>
          </a:xfrm>
          <a:prstGeom prst="rect">
            <a:avLst/>
          </a:prstGeom>
          <a:noFill/>
        </p:spPr>
        <p:txBody>
          <a:bodyPr wrap="square" rtlCol="0">
            <a:spAutoFit/>
          </a:bodyPr>
          <a:lstStyle/>
          <a:p>
            <a:pPr algn="ctr"/>
            <a:r>
              <a:rPr lang="en-CA" sz="3600" b="1" dirty="0" smtClean="0"/>
              <a:t>Simulated biogas flow compared to measured biogas flow in the lab</a:t>
            </a:r>
            <a:endParaRPr lang="en-CA" sz="3600" b="1" dirty="0"/>
          </a:p>
        </p:txBody>
      </p:sp>
      <p:sp>
        <p:nvSpPr>
          <p:cNvPr id="19" name="TextBox 18"/>
          <p:cNvSpPr txBox="1"/>
          <p:nvPr/>
        </p:nvSpPr>
        <p:spPr>
          <a:xfrm>
            <a:off x="16668458" y="31011272"/>
            <a:ext cx="12569129" cy="1200329"/>
          </a:xfrm>
          <a:prstGeom prst="rect">
            <a:avLst/>
          </a:prstGeom>
          <a:noFill/>
        </p:spPr>
        <p:txBody>
          <a:bodyPr wrap="square" rtlCol="0">
            <a:spAutoFit/>
          </a:bodyPr>
          <a:lstStyle/>
          <a:p>
            <a:pPr algn="ctr"/>
            <a:r>
              <a:rPr lang="en-CA" sz="3600" b="1" dirty="0" smtClean="0"/>
              <a:t>Simulated acid concentrations compared to measured acid concentrations in the lab</a:t>
            </a:r>
            <a:endParaRPr lang="en-CA" sz="3600" b="1" dirty="0"/>
          </a:p>
        </p:txBody>
      </p:sp>
      <p:graphicFrame>
        <p:nvGraphicFramePr>
          <p:cNvPr id="7" name="Diagram 6"/>
          <p:cNvGraphicFramePr/>
          <p:nvPr>
            <p:extLst>
              <p:ext uri="{D42A27DB-BD31-4B8C-83A1-F6EECF244321}">
                <p14:modId xmlns:p14="http://schemas.microsoft.com/office/powerpoint/2010/main" val="1177907398"/>
              </p:ext>
            </p:extLst>
          </p:nvPr>
        </p:nvGraphicFramePr>
        <p:xfrm>
          <a:off x="3945980" y="11420227"/>
          <a:ext cx="10476707" cy="616514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extBox 7"/>
          <p:cNvSpPr txBox="1"/>
          <p:nvPr/>
        </p:nvSpPr>
        <p:spPr>
          <a:xfrm>
            <a:off x="31669061" y="13700382"/>
            <a:ext cx="8424936" cy="1200329"/>
          </a:xfrm>
          <a:prstGeom prst="rect">
            <a:avLst/>
          </a:prstGeom>
          <a:noFill/>
        </p:spPr>
        <p:txBody>
          <a:bodyPr wrap="square" rtlCol="0">
            <a:spAutoFit/>
          </a:bodyPr>
          <a:lstStyle/>
          <a:p>
            <a:r>
              <a:rPr lang="en-CA" sz="3600" b="1" dirty="0"/>
              <a:t>The </a:t>
            </a:r>
            <a:r>
              <a:rPr lang="en-CA" sz="3600" b="1" dirty="0" smtClean="0"/>
              <a:t>manure and cheese whey anaerobic digester </a:t>
            </a:r>
            <a:r>
              <a:rPr lang="en-CA" sz="3600" b="1" dirty="0"/>
              <a:t>pH is approximately pH 7</a:t>
            </a:r>
          </a:p>
        </p:txBody>
      </p:sp>
      <p:sp>
        <p:nvSpPr>
          <p:cNvPr id="23" name="TextBox 22"/>
          <p:cNvSpPr txBox="1"/>
          <p:nvPr/>
        </p:nvSpPr>
        <p:spPr>
          <a:xfrm>
            <a:off x="31681511" y="19591129"/>
            <a:ext cx="7969905" cy="646331"/>
          </a:xfrm>
          <a:prstGeom prst="rect">
            <a:avLst/>
          </a:prstGeom>
          <a:noFill/>
        </p:spPr>
        <p:txBody>
          <a:bodyPr wrap="square" rtlCol="0">
            <a:spAutoFit/>
          </a:bodyPr>
          <a:lstStyle/>
          <a:p>
            <a:r>
              <a:rPr lang="en-CA" sz="3600" b="1" dirty="0" smtClean="0"/>
              <a:t>COD and SCOD reduction is consistent</a:t>
            </a:r>
            <a:endParaRPr lang="en-CA" sz="3600" b="1" dirty="0"/>
          </a:p>
        </p:txBody>
      </p:sp>
      <p:sp>
        <p:nvSpPr>
          <p:cNvPr id="25" name="TextBox 24"/>
          <p:cNvSpPr txBox="1"/>
          <p:nvPr/>
        </p:nvSpPr>
        <p:spPr>
          <a:xfrm>
            <a:off x="32677172" y="25384782"/>
            <a:ext cx="7969905" cy="1200329"/>
          </a:xfrm>
          <a:prstGeom prst="rect">
            <a:avLst/>
          </a:prstGeom>
          <a:noFill/>
        </p:spPr>
        <p:txBody>
          <a:bodyPr wrap="square" rtlCol="0">
            <a:spAutoFit/>
          </a:bodyPr>
          <a:lstStyle/>
          <a:p>
            <a:r>
              <a:rPr lang="en-CA" sz="3600" b="1" dirty="0" smtClean="0"/>
              <a:t>90 kW continuous electricity from cheese whey and manure</a:t>
            </a:r>
            <a:endParaRPr lang="en-CA" sz="3600" b="1" dirty="0"/>
          </a:p>
        </p:txBody>
      </p:sp>
      <p:sp>
        <p:nvSpPr>
          <p:cNvPr id="26" name="TextBox 25"/>
          <p:cNvSpPr txBox="1"/>
          <p:nvPr/>
        </p:nvSpPr>
        <p:spPr>
          <a:xfrm>
            <a:off x="32677173" y="30221929"/>
            <a:ext cx="7969905" cy="646331"/>
          </a:xfrm>
          <a:prstGeom prst="rect">
            <a:avLst/>
          </a:prstGeom>
          <a:noFill/>
        </p:spPr>
        <p:txBody>
          <a:bodyPr wrap="square" rtlCol="0">
            <a:spAutoFit/>
          </a:bodyPr>
          <a:lstStyle/>
          <a:p>
            <a:r>
              <a:rPr lang="en-CA" sz="3600" b="1" dirty="0" smtClean="0"/>
              <a:t>No build-up of organic acids</a:t>
            </a:r>
            <a:endParaRPr lang="en-CA" sz="3600" b="1" dirty="0"/>
          </a:p>
        </p:txBody>
      </p:sp>
    </p:spTree>
    <p:extLst>
      <p:ext uri="{BB962C8B-B14F-4D97-AF65-F5344CB8AC3E}">
        <p14:creationId xmlns:p14="http://schemas.microsoft.com/office/powerpoint/2010/main" val="3344318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922</TotalTime>
  <Words>421</Words>
  <Application>Microsoft Office PowerPoint</Application>
  <PresentationFormat>Custom</PresentationFormat>
  <Paragraphs>80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Simulating Anaerobic Digestion To Determine Feedstock Suitability</vt:lpstr>
    </vt:vector>
  </TitlesOfParts>
  <Company>CH-Four Biogas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Simulating Biological and Chemical Processes of Anaerobic Digestion</dc:title>
  <dc:creator>Claire</dc:creator>
  <cp:lastModifiedBy>Claire</cp:lastModifiedBy>
  <cp:revision>54</cp:revision>
  <dcterms:created xsi:type="dcterms:W3CDTF">2011-07-11T18:16:49Z</dcterms:created>
  <dcterms:modified xsi:type="dcterms:W3CDTF">2012-02-08T19:56:26Z</dcterms:modified>
</cp:coreProperties>
</file>